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9"/>
  </p:notesMasterIdLst>
  <p:sldIdLst>
    <p:sldId id="268" r:id="rId2"/>
    <p:sldId id="307" r:id="rId3"/>
    <p:sldId id="280" r:id="rId4"/>
    <p:sldId id="286" r:id="rId5"/>
    <p:sldId id="287" r:id="rId6"/>
    <p:sldId id="281" r:id="rId7"/>
    <p:sldId id="276" r:id="rId8"/>
    <p:sldId id="290" r:id="rId9"/>
    <p:sldId id="275" r:id="rId10"/>
    <p:sldId id="293" r:id="rId11"/>
    <p:sldId id="311" r:id="rId12"/>
    <p:sldId id="312" r:id="rId13"/>
    <p:sldId id="313" r:id="rId14"/>
    <p:sldId id="314" r:id="rId15"/>
    <p:sldId id="282" r:id="rId16"/>
    <p:sldId id="297" r:id="rId17"/>
    <p:sldId id="277" r:id="rId1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showAnimation="0"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00000"/>
    <a:srgbClr val="FF3F3F"/>
    <a:srgbClr val="FFC1C1"/>
    <a:srgbClr val="FF6969"/>
    <a:srgbClr val="005CA1"/>
    <a:srgbClr val="B2B2B2"/>
    <a:srgbClr val="004A82"/>
    <a:srgbClr val="00355C"/>
    <a:srgbClr val="00487E"/>
    <a:srgbClr val="398B8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84" autoAdjust="0"/>
    <p:restoredTop sz="94898" autoAdjust="0"/>
  </p:normalViewPr>
  <p:slideViewPr>
    <p:cSldViewPr snapToGrid="0">
      <p:cViewPr>
        <p:scale>
          <a:sx n="120" d="100"/>
          <a:sy n="120" d="100"/>
        </p:scale>
        <p:origin x="840" y="208"/>
      </p:cViewPr>
      <p:guideLst>
        <p:guide orient="horz" pos="2160"/>
        <p:guide pos="3840"/>
      </p:guideLst>
    </p:cSldViewPr>
  </p:slideViewPr>
  <p:notesTextViewPr>
    <p:cViewPr>
      <p:scale>
        <a:sx n="1" d="1"/>
        <a:sy n="1" d="1"/>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9A552A8-ECE7-49AA-8726-BE90DBC11947}" type="datetimeFigureOut">
              <a:rPr lang="zh-CN" altLang="en-US" smtClean="0"/>
              <a:pPr/>
              <a:t>2023/3/11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18EAD77-486C-432B-9EE9-E6FD5C91EB8A}" type="slidenum">
              <a:rPr lang="zh-CN" altLang="en-US" smtClean="0"/>
              <a:pPr/>
              <a:t>‹#›</a:t>
            </a:fld>
            <a:endParaRPr lang="zh-CN" altLang="en-US"/>
          </a:p>
        </p:txBody>
      </p:sp>
    </p:spTree>
    <p:extLst>
      <p:ext uri="{BB962C8B-B14F-4D97-AF65-F5344CB8AC3E}">
        <p14:creationId xmlns:p14="http://schemas.microsoft.com/office/powerpoint/2010/main" val="9693686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dirty="0">
                <a:solidFill>
                  <a:schemeClr val="bg1">
                    <a:lumMod val="50000"/>
                  </a:schemeClr>
                </a:solidFill>
                <a:latin typeface="微软雅黑" panose="020B0503020204020204" pitchFamily="34" charset="-122"/>
                <a:ea typeface="微软雅黑" panose="020B0503020204020204" pitchFamily="34" charset="-122"/>
              </a:rPr>
              <a:t>PPT</a:t>
            </a:r>
            <a:r>
              <a:rPr lang="zh-CN" altLang="en-US" sz="1200" dirty="0">
                <a:solidFill>
                  <a:schemeClr val="bg1">
                    <a:lumMod val="50000"/>
                  </a:schemeClr>
                </a:solidFill>
                <a:latin typeface="微软雅黑" panose="020B0503020204020204" pitchFamily="34" charset="-122"/>
                <a:ea typeface="微软雅黑" panose="020B0503020204020204" pitchFamily="34" charset="-122"/>
              </a:rPr>
              <a:t>作者请关注公众号壹课。</a:t>
            </a:r>
            <a:endParaRPr lang="en-US" altLang="zh-CN" dirty="0"/>
          </a:p>
        </p:txBody>
      </p:sp>
      <p:sp>
        <p:nvSpPr>
          <p:cNvPr id="4" name="灯片编号占位符 3"/>
          <p:cNvSpPr>
            <a:spLocks noGrp="1"/>
          </p:cNvSpPr>
          <p:nvPr>
            <p:ph type="sldNum" sz="quarter" idx="10"/>
          </p:nvPr>
        </p:nvSpPr>
        <p:spPr/>
        <p:txBody>
          <a:bodyPr/>
          <a:lstStyle/>
          <a:p>
            <a:fld id="{B18EAD77-486C-432B-9EE9-E6FD5C91EB8A}" type="slidenum">
              <a:rPr lang="zh-CN" altLang="en-US" smtClean="0"/>
              <a:pPr/>
              <a:t>1</a:t>
            </a:fld>
            <a:endParaRPr lang="zh-CN" altLang="en-US"/>
          </a:p>
        </p:txBody>
      </p:sp>
    </p:spTree>
    <p:extLst>
      <p:ext uri="{BB962C8B-B14F-4D97-AF65-F5344CB8AC3E}">
        <p14:creationId xmlns:p14="http://schemas.microsoft.com/office/powerpoint/2010/main" val="26504726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dirty="0">
                <a:solidFill>
                  <a:schemeClr val="bg1">
                    <a:lumMod val="50000"/>
                  </a:schemeClr>
                </a:solidFill>
                <a:latin typeface="微软雅黑" panose="020B0503020204020204" pitchFamily="34" charset="-122"/>
                <a:ea typeface="微软雅黑" panose="020B0503020204020204" pitchFamily="34" charset="-122"/>
              </a:rPr>
              <a:t>PPT</a:t>
            </a:r>
            <a:r>
              <a:rPr lang="zh-CN" altLang="en-US" sz="1200" dirty="0">
                <a:solidFill>
                  <a:schemeClr val="bg1">
                    <a:lumMod val="50000"/>
                  </a:schemeClr>
                </a:solidFill>
                <a:latin typeface="微软雅黑" panose="020B0503020204020204" pitchFamily="34" charset="-122"/>
                <a:ea typeface="微软雅黑" panose="020B0503020204020204" pitchFamily="34" charset="-122"/>
              </a:rPr>
              <a:t>作者请关注公众号壹课。</a:t>
            </a:r>
            <a:endParaRPr lang="zh-CN" altLang="en-US" dirty="0"/>
          </a:p>
        </p:txBody>
      </p:sp>
      <p:sp>
        <p:nvSpPr>
          <p:cNvPr id="4" name="灯片编号占位符 3"/>
          <p:cNvSpPr>
            <a:spLocks noGrp="1"/>
          </p:cNvSpPr>
          <p:nvPr>
            <p:ph type="sldNum" sz="quarter" idx="10"/>
          </p:nvPr>
        </p:nvSpPr>
        <p:spPr/>
        <p:txBody>
          <a:bodyPr/>
          <a:lstStyle/>
          <a:p>
            <a:fld id="{B18EAD77-486C-432B-9EE9-E6FD5C91EB8A}" type="slidenum">
              <a:rPr lang="zh-CN" altLang="en-US" smtClean="0"/>
              <a:pPr/>
              <a:t>10</a:t>
            </a:fld>
            <a:endParaRPr lang="zh-CN" altLang="en-US"/>
          </a:p>
        </p:txBody>
      </p:sp>
    </p:spTree>
    <p:extLst>
      <p:ext uri="{BB962C8B-B14F-4D97-AF65-F5344CB8AC3E}">
        <p14:creationId xmlns:p14="http://schemas.microsoft.com/office/powerpoint/2010/main" val="15920053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dirty="0">
                <a:solidFill>
                  <a:schemeClr val="bg1">
                    <a:lumMod val="50000"/>
                  </a:schemeClr>
                </a:solidFill>
                <a:latin typeface="微软雅黑" panose="020B0503020204020204" pitchFamily="34" charset="-122"/>
                <a:ea typeface="微软雅黑" panose="020B0503020204020204" pitchFamily="34" charset="-122"/>
              </a:rPr>
              <a:t>PPT</a:t>
            </a:r>
            <a:r>
              <a:rPr lang="zh-CN" altLang="en-US" sz="1200" dirty="0">
                <a:solidFill>
                  <a:schemeClr val="bg1">
                    <a:lumMod val="50000"/>
                  </a:schemeClr>
                </a:solidFill>
                <a:latin typeface="微软雅黑" panose="020B0503020204020204" pitchFamily="34" charset="-122"/>
                <a:ea typeface="微软雅黑" panose="020B0503020204020204" pitchFamily="34" charset="-122"/>
              </a:rPr>
              <a:t>作者请关注公众号壹课。</a:t>
            </a:r>
            <a:endParaRPr lang="zh-CN" altLang="en-US" dirty="0"/>
          </a:p>
        </p:txBody>
      </p:sp>
      <p:sp>
        <p:nvSpPr>
          <p:cNvPr id="4" name="灯片编号占位符 3"/>
          <p:cNvSpPr>
            <a:spLocks noGrp="1"/>
          </p:cNvSpPr>
          <p:nvPr>
            <p:ph type="sldNum" sz="quarter" idx="10"/>
          </p:nvPr>
        </p:nvSpPr>
        <p:spPr/>
        <p:txBody>
          <a:bodyPr/>
          <a:lstStyle/>
          <a:p>
            <a:fld id="{B18EAD77-486C-432B-9EE9-E6FD5C91EB8A}" type="slidenum">
              <a:rPr lang="zh-CN" altLang="en-US" smtClean="0"/>
              <a:pPr/>
              <a:t>11</a:t>
            </a:fld>
            <a:endParaRPr lang="zh-CN" altLang="en-US"/>
          </a:p>
        </p:txBody>
      </p:sp>
    </p:spTree>
    <p:extLst>
      <p:ext uri="{BB962C8B-B14F-4D97-AF65-F5344CB8AC3E}">
        <p14:creationId xmlns:p14="http://schemas.microsoft.com/office/powerpoint/2010/main" val="40738418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dirty="0">
                <a:solidFill>
                  <a:schemeClr val="bg1">
                    <a:lumMod val="50000"/>
                  </a:schemeClr>
                </a:solidFill>
                <a:latin typeface="微软雅黑" panose="020B0503020204020204" pitchFamily="34" charset="-122"/>
                <a:ea typeface="微软雅黑" panose="020B0503020204020204" pitchFamily="34" charset="-122"/>
              </a:rPr>
              <a:t>PPT</a:t>
            </a:r>
            <a:r>
              <a:rPr lang="zh-CN" altLang="en-US" sz="1200" dirty="0">
                <a:solidFill>
                  <a:schemeClr val="bg1">
                    <a:lumMod val="50000"/>
                  </a:schemeClr>
                </a:solidFill>
                <a:latin typeface="微软雅黑" panose="020B0503020204020204" pitchFamily="34" charset="-122"/>
                <a:ea typeface="微软雅黑" panose="020B0503020204020204" pitchFamily="34" charset="-122"/>
              </a:rPr>
              <a:t>作者请关注公众号壹课。</a:t>
            </a:r>
            <a:endParaRPr lang="zh-CN" altLang="en-US" dirty="0"/>
          </a:p>
        </p:txBody>
      </p:sp>
      <p:sp>
        <p:nvSpPr>
          <p:cNvPr id="4" name="灯片编号占位符 3"/>
          <p:cNvSpPr>
            <a:spLocks noGrp="1"/>
          </p:cNvSpPr>
          <p:nvPr>
            <p:ph type="sldNum" sz="quarter" idx="10"/>
          </p:nvPr>
        </p:nvSpPr>
        <p:spPr/>
        <p:txBody>
          <a:bodyPr/>
          <a:lstStyle/>
          <a:p>
            <a:fld id="{B18EAD77-486C-432B-9EE9-E6FD5C91EB8A}" type="slidenum">
              <a:rPr lang="zh-CN" altLang="en-US" smtClean="0"/>
              <a:pPr/>
              <a:t>12</a:t>
            </a:fld>
            <a:endParaRPr lang="zh-CN" altLang="en-US"/>
          </a:p>
        </p:txBody>
      </p:sp>
    </p:spTree>
    <p:extLst>
      <p:ext uri="{BB962C8B-B14F-4D97-AF65-F5344CB8AC3E}">
        <p14:creationId xmlns:p14="http://schemas.microsoft.com/office/powerpoint/2010/main" val="28594708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dirty="0">
                <a:solidFill>
                  <a:schemeClr val="bg1">
                    <a:lumMod val="50000"/>
                  </a:schemeClr>
                </a:solidFill>
                <a:latin typeface="微软雅黑" panose="020B0503020204020204" pitchFamily="34" charset="-122"/>
                <a:ea typeface="微软雅黑" panose="020B0503020204020204" pitchFamily="34" charset="-122"/>
              </a:rPr>
              <a:t>PPT</a:t>
            </a:r>
            <a:r>
              <a:rPr lang="zh-CN" altLang="en-US" sz="1200" dirty="0">
                <a:solidFill>
                  <a:schemeClr val="bg1">
                    <a:lumMod val="50000"/>
                  </a:schemeClr>
                </a:solidFill>
                <a:latin typeface="微软雅黑" panose="020B0503020204020204" pitchFamily="34" charset="-122"/>
                <a:ea typeface="微软雅黑" panose="020B0503020204020204" pitchFamily="34" charset="-122"/>
              </a:rPr>
              <a:t>作者请关注公众号壹课。</a:t>
            </a:r>
            <a:endParaRPr lang="zh-CN" altLang="en-US" dirty="0"/>
          </a:p>
        </p:txBody>
      </p:sp>
      <p:sp>
        <p:nvSpPr>
          <p:cNvPr id="4" name="灯片编号占位符 3"/>
          <p:cNvSpPr>
            <a:spLocks noGrp="1"/>
          </p:cNvSpPr>
          <p:nvPr>
            <p:ph type="sldNum" sz="quarter" idx="10"/>
          </p:nvPr>
        </p:nvSpPr>
        <p:spPr/>
        <p:txBody>
          <a:bodyPr/>
          <a:lstStyle/>
          <a:p>
            <a:fld id="{B18EAD77-486C-432B-9EE9-E6FD5C91EB8A}" type="slidenum">
              <a:rPr lang="zh-CN" altLang="en-US" smtClean="0"/>
              <a:pPr/>
              <a:t>13</a:t>
            </a:fld>
            <a:endParaRPr lang="zh-CN" altLang="en-US"/>
          </a:p>
        </p:txBody>
      </p:sp>
    </p:spTree>
    <p:extLst>
      <p:ext uri="{BB962C8B-B14F-4D97-AF65-F5344CB8AC3E}">
        <p14:creationId xmlns:p14="http://schemas.microsoft.com/office/powerpoint/2010/main" val="30839709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dirty="0">
                <a:solidFill>
                  <a:schemeClr val="bg1">
                    <a:lumMod val="50000"/>
                  </a:schemeClr>
                </a:solidFill>
                <a:latin typeface="微软雅黑" panose="020B0503020204020204" pitchFamily="34" charset="-122"/>
                <a:ea typeface="微软雅黑" panose="020B0503020204020204" pitchFamily="34" charset="-122"/>
              </a:rPr>
              <a:t>PPT</a:t>
            </a:r>
            <a:r>
              <a:rPr lang="zh-CN" altLang="en-US" sz="1200" dirty="0">
                <a:solidFill>
                  <a:schemeClr val="bg1">
                    <a:lumMod val="50000"/>
                  </a:schemeClr>
                </a:solidFill>
                <a:latin typeface="微软雅黑" panose="020B0503020204020204" pitchFamily="34" charset="-122"/>
                <a:ea typeface="微软雅黑" panose="020B0503020204020204" pitchFamily="34" charset="-122"/>
              </a:rPr>
              <a:t>作者请关注公众号壹课。</a:t>
            </a:r>
            <a:endParaRPr lang="zh-CN" altLang="en-US" dirty="0"/>
          </a:p>
        </p:txBody>
      </p:sp>
      <p:sp>
        <p:nvSpPr>
          <p:cNvPr id="4" name="灯片编号占位符 3"/>
          <p:cNvSpPr>
            <a:spLocks noGrp="1"/>
          </p:cNvSpPr>
          <p:nvPr>
            <p:ph type="sldNum" sz="quarter" idx="10"/>
          </p:nvPr>
        </p:nvSpPr>
        <p:spPr/>
        <p:txBody>
          <a:bodyPr/>
          <a:lstStyle/>
          <a:p>
            <a:fld id="{B18EAD77-486C-432B-9EE9-E6FD5C91EB8A}" type="slidenum">
              <a:rPr lang="zh-CN" altLang="en-US" smtClean="0"/>
              <a:pPr/>
              <a:t>14</a:t>
            </a:fld>
            <a:endParaRPr lang="zh-CN" altLang="en-US"/>
          </a:p>
        </p:txBody>
      </p:sp>
    </p:spTree>
    <p:extLst>
      <p:ext uri="{BB962C8B-B14F-4D97-AF65-F5344CB8AC3E}">
        <p14:creationId xmlns:p14="http://schemas.microsoft.com/office/powerpoint/2010/main" val="29956642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18EAD77-486C-432B-9EE9-E6FD5C91EB8A}" type="slidenum">
              <a:rPr lang="zh-CN" altLang="en-US" smtClean="0"/>
              <a:pPr/>
              <a:t>15</a:t>
            </a:fld>
            <a:endParaRPr lang="zh-CN" altLang="en-US"/>
          </a:p>
        </p:txBody>
      </p:sp>
    </p:spTree>
    <p:extLst>
      <p:ext uri="{BB962C8B-B14F-4D97-AF65-F5344CB8AC3E}">
        <p14:creationId xmlns:p14="http://schemas.microsoft.com/office/powerpoint/2010/main" val="13830487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18EAD77-486C-432B-9EE9-E6FD5C91EB8A}" type="slidenum">
              <a:rPr lang="zh-CN" altLang="en-US" smtClean="0"/>
              <a:pPr/>
              <a:t>16</a:t>
            </a:fld>
            <a:endParaRPr lang="zh-CN" altLang="en-US"/>
          </a:p>
        </p:txBody>
      </p:sp>
    </p:spTree>
    <p:extLst>
      <p:ext uri="{BB962C8B-B14F-4D97-AF65-F5344CB8AC3E}">
        <p14:creationId xmlns:p14="http://schemas.microsoft.com/office/powerpoint/2010/main" val="40426485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幸运日素材 淘宝店：</a:t>
            </a:r>
            <a:r>
              <a:rPr lang="en-US" altLang="zh-CN" dirty="0"/>
              <a:t>https://shop145643496.taobao.com</a:t>
            </a:r>
            <a:endParaRPr lang="zh-CN" altLang="en-US" dirty="0"/>
          </a:p>
        </p:txBody>
      </p:sp>
      <p:sp>
        <p:nvSpPr>
          <p:cNvPr id="4" name="灯片编号占位符 3"/>
          <p:cNvSpPr>
            <a:spLocks noGrp="1"/>
          </p:cNvSpPr>
          <p:nvPr>
            <p:ph type="sldNum" sz="quarter" idx="10"/>
          </p:nvPr>
        </p:nvSpPr>
        <p:spPr/>
        <p:txBody>
          <a:bodyPr/>
          <a:lstStyle/>
          <a:p>
            <a:fld id="{B18EAD77-486C-432B-9EE9-E6FD5C91EB8A}" type="slidenum">
              <a:rPr lang="zh-CN" altLang="en-US" smtClean="0"/>
              <a:pPr/>
              <a:t>17</a:t>
            </a:fld>
            <a:endParaRPr lang="zh-CN" altLang="en-US"/>
          </a:p>
        </p:txBody>
      </p:sp>
    </p:spTree>
    <p:extLst>
      <p:ext uri="{BB962C8B-B14F-4D97-AF65-F5344CB8AC3E}">
        <p14:creationId xmlns:p14="http://schemas.microsoft.com/office/powerpoint/2010/main" val="16694982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dirty="0">
                <a:solidFill>
                  <a:schemeClr val="bg1">
                    <a:lumMod val="50000"/>
                  </a:schemeClr>
                </a:solidFill>
                <a:latin typeface="微软雅黑" panose="020B0503020204020204" pitchFamily="34" charset="-122"/>
                <a:ea typeface="微软雅黑" panose="020B0503020204020204" pitchFamily="34" charset="-122"/>
              </a:rPr>
              <a:t>PPT</a:t>
            </a:r>
            <a:r>
              <a:rPr lang="zh-CN" altLang="en-US" sz="1200" dirty="0">
                <a:solidFill>
                  <a:schemeClr val="bg1">
                    <a:lumMod val="50000"/>
                  </a:schemeClr>
                </a:solidFill>
                <a:latin typeface="微软雅黑" panose="020B0503020204020204" pitchFamily="34" charset="-122"/>
                <a:ea typeface="微软雅黑" panose="020B0503020204020204" pitchFamily="34" charset="-122"/>
              </a:rPr>
              <a:t>作者请关注公众号壹课。</a:t>
            </a:r>
            <a:endParaRPr lang="zh-CN" altLang="en-US" dirty="0"/>
          </a:p>
        </p:txBody>
      </p:sp>
      <p:sp>
        <p:nvSpPr>
          <p:cNvPr id="4" name="灯片编号占位符 3"/>
          <p:cNvSpPr>
            <a:spLocks noGrp="1"/>
          </p:cNvSpPr>
          <p:nvPr>
            <p:ph type="sldNum" sz="quarter" idx="10"/>
          </p:nvPr>
        </p:nvSpPr>
        <p:spPr/>
        <p:txBody>
          <a:bodyPr/>
          <a:lstStyle/>
          <a:p>
            <a:fld id="{B18EAD77-486C-432B-9EE9-E6FD5C91EB8A}" type="slidenum">
              <a:rPr lang="zh-CN" altLang="en-US" smtClean="0"/>
              <a:pPr/>
              <a:t>2</a:t>
            </a:fld>
            <a:endParaRPr lang="zh-CN" altLang="en-US"/>
          </a:p>
        </p:txBody>
      </p:sp>
    </p:spTree>
    <p:extLst>
      <p:ext uri="{BB962C8B-B14F-4D97-AF65-F5344CB8AC3E}">
        <p14:creationId xmlns:p14="http://schemas.microsoft.com/office/powerpoint/2010/main" val="28116408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dirty="0">
                <a:solidFill>
                  <a:schemeClr val="bg1">
                    <a:lumMod val="50000"/>
                  </a:schemeClr>
                </a:solidFill>
                <a:latin typeface="微软雅黑" panose="020B0503020204020204" pitchFamily="34" charset="-122"/>
                <a:ea typeface="微软雅黑" panose="020B0503020204020204" pitchFamily="34" charset="-122"/>
              </a:rPr>
              <a:t>PPT</a:t>
            </a:r>
            <a:r>
              <a:rPr lang="zh-CN" altLang="en-US" sz="1200" dirty="0">
                <a:solidFill>
                  <a:schemeClr val="bg1">
                    <a:lumMod val="50000"/>
                  </a:schemeClr>
                </a:solidFill>
                <a:latin typeface="微软雅黑" panose="020B0503020204020204" pitchFamily="34" charset="-122"/>
                <a:ea typeface="微软雅黑" panose="020B0503020204020204" pitchFamily="34" charset="-122"/>
              </a:rPr>
              <a:t>作者请关注公众号壹课。</a:t>
            </a:r>
            <a:endParaRPr lang="zh-CN" altLang="en-US" dirty="0"/>
          </a:p>
        </p:txBody>
      </p:sp>
      <p:sp>
        <p:nvSpPr>
          <p:cNvPr id="4" name="灯片编号占位符 3"/>
          <p:cNvSpPr>
            <a:spLocks noGrp="1"/>
          </p:cNvSpPr>
          <p:nvPr>
            <p:ph type="sldNum" sz="quarter" idx="10"/>
          </p:nvPr>
        </p:nvSpPr>
        <p:spPr/>
        <p:txBody>
          <a:bodyPr/>
          <a:lstStyle/>
          <a:p>
            <a:fld id="{B18EAD77-486C-432B-9EE9-E6FD5C91EB8A}" type="slidenum">
              <a:rPr lang="zh-CN" altLang="en-US" smtClean="0"/>
              <a:pPr/>
              <a:t>3</a:t>
            </a:fld>
            <a:endParaRPr lang="zh-CN" altLang="en-US"/>
          </a:p>
        </p:txBody>
      </p:sp>
    </p:spTree>
    <p:extLst>
      <p:ext uri="{BB962C8B-B14F-4D97-AF65-F5344CB8AC3E}">
        <p14:creationId xmlns:p14="http://schemas.microsoft.com/office/powerpoint/2010/main" val="1646506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dirty="0">
                <a:solidFill>
                  <a:schemeClr val="bg1">
                    <a:lumMod val="50000"/>
                  </a:schemeClr>
                </a:solidFill>
                <a:latin typeface="微软雅黑" panose="020B0503020204020204" pitchFamily="34" charset="-122"/>
                <a:ea typeface="微软雅黑" panose="020B0503020204020204" pitchFamily="34" charset="-122"/>
              </a:rPr>
              <a:t>PPT</a:t>
            </a:r>
            <a:r>
              <a:rPr lang="zh-CN" altLang="en-US" sz="1200" dirty="0">
                <a:solidFill>
                  <a:schemeClr val="bg1">
                    <a:lumMod val="50000"/>
                  </a:schemeClr>
                </a:solidFill>
                <a:latin typeface="微软雅黑" panose="020B0503020204020204" pitchFamily="34" charset="-122"/>
                <a:ea typeface="微软雅黑" panose="020B0503020204020204" pitchFamily="34" charset="-122"/>
              </a:rPr>
              <a:t>作者请关注公众号壹课。</a:t>
            </a:r>
            <a:endParaRPr lang="zh-CN" altLang="en-US" dirty="0"/>
          </a:p>
        </p:txBody>
      </p:sp>
      <p:sp>
        <p:nvSpPr>
          <p:cNvPr id="4" name="灯片编号占位符 3"/>
          <p:cNvSpPr>
            <a:spLocks noGrp="1"/>
          </p:cNvSpPr>
          <p:nvPr>
            <p:ph type="sldNum" sz="quarter" idx="10"/>
          </p:nvPr>
        </p:nvSpPr>
        <p:spPr/>
        <p:txBody>
          <a:bodyPr/>
          <a:lstStyle/>
          <a:p>
            <a:fld id="{B18EAD77-486C-432B-9EE9-E6FD5C91EB8A}" type="slidenum">
              <a:rPr lang="zh-CN" altLang="en-US" smtClean="0"/>
              <a:pPr/>
              <a:t>4</a:t>
            </a:fld>
            <a:endParaRPr lang="zh-CN" altLang="en-US"/>
          </a:p>
        </p:txBody>
      </p:sp>
    </p:spTree>
    <p:extLst>
      <p:ext uri="{BB962C8B-B14F-4D97-AF65-F5344CB8AC3E}">
        <p14:creationId xmlns:p14="http://schemas.microsoft.com/office/powerpoint/2010/main" val="37768608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18EAD77-486C-432B-9EE9-E6FD5C91EB8A}" type="slidenum">
              <a:rPr lang="zh-CN" altLang="en-US" smtClean="0"/>
              <a:pPr/>
              <a:t>5</a:t>
            </a:fld>
            <a:endParaRPr lang="zh-CN" altLang="en-US"/>
          </a:p>
        </p:txBody>
      </p:sp>
    </p:spTree>
    <p:extLst>
      <p:ext uri="{BB962C8B-B14F-4D97-AF65-F5344CB8AC3E}">
        <p14:creationId xmlns:p14="http://schemas.microsoft.com/office/powerpoint/2010/main" val="2796306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18EAD77-486C-432B-9EE9-E6FD5C91EB8A}" type="slidenum">
              <a:rPr lang="zh-CN" altLang="en-US" smtClean="0"/>
              <a:pPr/>
              <a:t>6</a:t>
            </a:fld>
            <a:endParaRPr lang="zh-CN" altLang="en-US"/>
          </a:p>
        </p:txBody>
      </p:sp>
    </p:spTree>
    <p:extLst>
      <p:ext uri="{BB962C8B-B14F-4D97-AF65-F5344CB8AC3E}">
        <p14:creationId xmlns:p14="http://schemas.microsoft.com/office/powerpoint/2010/main" val="11955059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dirty="0">
                <a:solidFill>
                  <a:schemeClr val="bg1">
                    <a:lumMod val="50000"/>
                  </a:schemeClr>
                </a:solidFill>
                <a:latin typeface="微软雅黑" panose="020B0503020204020204" pitchFamily="34" charset="-122"/>
                <a:ea typeface="微软雅黑" panose="020B0503020204020204" pitchFamily="34" charset="-122"/>
              </a:rPr>
              <a:t>PPT</a:t>
            </a:r>
            <a:r>
              <a:rPr lang="zh-CN" altLang="en-US" sz="1200" dirty="0">
                <a:solidFill>
                  <a:schemeClr val="bg1">
                    <a:lumMod val="50000"/>
                  </a:schemeClr>
                </a:solidFill>
                <a:latin typeface="微软雅黑" panose="020B0503020204020204" pitchFamily="34" charset="-122"/>
                <a:ea typeface="微软雅黑" panose="020B0503020204020204" pitchFamily="34" charset="-122"/>
              </a:rPr>
              <a:t>作者请关注公众号壹课。</a:t>
            </a:r>
            <a:endParaRPr lang="zh-CN" altLang="en-US" dirty="0"/>
          </a:p>
        </p:txBody>
      </p:sp>
      <p:sp>
        <p:nvSpPr>
          <p:cNvPr id="4" name="灯片编号占位符 3"/>
          <p:cNvSpPr>
            <a:spLocks noGrp="1"/>
          </p:cNvSpPr>
          <p:nvPr>
            <p:ph type="sldNum" sz="quarter" idx="10"/>
          </p:nvPr>
        </p:nvSpPr>
        <p:spPr/>
        <p:txBody>
          <a:bodyPr/>
          <a:lstStyle/>
          <a:p>
            <a:fld id="{B18EAD77-486C-432B-9EE9-E6FD5C91EB8A}" type="slidenum">
              <a:rPr lang="zh-CN" altLang="en-US" smtClean="0"/>
              <a:pPr/>
              <a:t>7</a:t>
            </a:fld>
            <a:endParaRPr lang="zh-CN" altLang="en-US"/>
          </a:p>
        </p:txBody>
      </p:sp>
    </p:spTree>
    <p:extLst>
      <p:ext uri="{BB962C8B-B14F-4D97-AF65-F5344CB8AC3E}">
        <p14:creationId xmlns:p14="http://schemas.microsoft.com/office/powerpoint/2010/main" val="29816160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dirty="0">
                <a:solidFill>
                  <a:schemeClr val="bg1">
                    <a:lumMod val="50000"/>
                  </a:schemeClr>
                </a:solidFill>
                <a:latin typeface="微软雅黑" panose="020B0503020204020204" pitchFamily="34" charset="-122"/>
                <a:ea typeface="微软雅黑" panose="020B0503020204020204" pitchFamily="34" charset="-122"/>
              </a:rPr>
              <a:t>PPT</a:t>
            </a:r>
            <a:r>
              <a:rPr lang="zh-CN" altLang="en-US" sz="1200" dirty="0">
                <a:solidFill>
                  <a:schemeClr val="bg1">
                    <a:lumMod val="50000"/>
                  </a:schemeClr>
                </a:solidFill>
                <a:latin typeface="微软雅黑" panose="020B0503020204020204" pitchFamily="34" charset="-122"/>
                <a:ea typeface="微软雅黑" panose="020B0503020204020204" pitchFamily="34" charset="-122"/>
              </a:rPr>
              <a:t>作者请关注公众号壹课。</a:t>
            </a:r>
            <a:endParaRPr lang="zh-CN" altLang="en-US" dirty="0"/>
          </a:p>
        </p:txBody>
      </p:sp>
      <p:sp>
        <p:nvSpPr>
          <p:cNvPr id="4" name="灯片编号占位符 3"/>
          <p:cNvSpPr>
            <a:spLocks noGrp="1"/>
          </p:cNvSpPr>
          <p:nvPr>
            <p:ph type="sldNum" sz="quarter" idx="10"/>
          </p:nvPr>
        </p:nvSpPr>
        <p:spPr/>
        <p:txBody>
          <a:bodyPr/>
          <a:lstStyle/>
          <a:p>
            <a:fld id="{B18EAD77-486C-432B-9EE9-E6FD5C91EB8A}" type="slidenum">
              <a:rPr lang="zh-CN" altLang="en-US" smtClean="0"/>
              <a:pPr/>
              <a:t>8</a:t>
            </a:fld>
            <a:endParaRPr lang="zh-CN" altLang="en-US"/>
          </a:p>
        </p:txBody>
      </p:sp>
    </p:spTree>
    <p:extLst>
      <p:ext uri="{BB962C8B-B14F-4D97-AF65-F5344CB8AC3E}">
        <p14:creationId xmlns:p14="http://schemas.microsoft.com/office/powerpoint/2010/main" val="14989574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dirty="0">
                <a:solidFill>
                  <a:schemeClr val="bg1">
                    <a:lumMod val="50000"/>
                  </a:schemeClr>
                </a:solidFill>
                <a:latin typeface="微软雅黑" panose="020B0503020204020204" pitchFamily="34" charset="-122"/>
                <a:ea typeface="微软雅黑" panose="020B0503020204020204" pitchFamily="34" charset="-122"/>
              </a:rPr>
              <a:t>PPT</a:t>
            </a:r>
            <a:r>
              <a:rPr lang="zh-CN" altLang="en-US" sz="1200" dirty="0">
                <a:solidFill>
                  <a:schemeClr val="bg1">
                    <a:lumMod val="50000"/>
                  </a:schemeClr>
                </a:solidFill>
                <a:latin typeface="微软雅黑" panose="020B0503020204020204" pitchFamily="34" charset="-122"/>
                <a:ea typeface="微软雅黑" panose="020B0503020204020204" pitchFamily="34" charset="-122"/>
              </a:rPr>
              <a:t>作者请关注公众号壹课。</a:t>
            </a:r>
            <a:endParaRPr lang="zh-CN" altLang="en-US" dirty="0"/>
          </a:p>
        </p:txBody>
      </p:sp>
      <p:sp>
        <p:nvSpPr>
          <p:cNvPr id="4" name="灯片编号占位符 3"/>
          <p:cNvSpPr>
            <a:spLocks noGrp="1"/>
          </p:cNvSpPr>
          <p:nvPr>
            <p:ph type="sldNum" sz="quarter" idx="10"/>
          </p:nvPr>
        </p:nvSpPr>
        <p:spPr/>
        <p:txBody>
          <a:bodyPr/>
          <a:lstStyle/>
          <a:p>
            <a:fld id="{B18EAD77-486C-432B-9EE9-E6FD5C91EB8A}" type="slidenum">
              <a:rPr lang="zh-CN" altLang="en-US" smtClean="0"/>
              <a:pPr/>
              <a:t>9</a:t>
            </a:fld>
            <a:endParaRPr lang="zh-CN" altLang="en-US"/>
          </a:p>
        </p:txBody>
      </p:sp>
    </p:spTree>
    <p:extLst>
      <p:ext uri="{BB962C8B-B14F-4D97-AF65-F5344CB8AC3E}">
        <p14:creationId xmlns:p14="http://schemas.microsoft.com/office/powerpoint/2010/main" val="37661098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9C17F9E5-2C3F-427E-9E18-8DB1205C1BD4}" type="datetimeFigureOut">
              <a:rPr lang="zh-CN" altLang="en-US" smtClean="0"/>
              <a:pPr/>
              <a:t>2023/3/11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1635508-54A0-4FB0-A4C5-6467DE85E924}" type="slidenum">
              <a:rPr lang="zh-CN" altLang="en-US" smtClean="0"/>
              <a:pPr/>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9C17F9E5-2C3F-427E-9E18-8DB1205C1BD4}" type="datetimeFigureOut">
              <a:rPr lang="zh-CN" altLang="en-US" smtClean="0"/>
              <a:pPr/>
              <a:t>2023/3/11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1635508-54A0-4FB0-A4C5-6467DE85E924}" type="slidenum">
              <a:rPr lang="zh-CN" altLang="en-US" smtClean="0"/>
              <a:pPr/>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9C17F9E5-2C3F-427E-9E18-8DB1205C1BD4}" type="datetimeFigureOut">
              <a:rPr lang="zh-CN" altLang="en-US" smtClean="0"/>
              <a:pPr/>
              <a:t>2023/3/11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1635508-54A0-4FB0-A4C5-6467DE85E924}" type="slidenum">
              <a:rPr lang="zh-CN" altLang="en-US" smtClean="0"/>
              <a:pPr/>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9C17F9E5-2C3F-427E-9E18-8DB1205C1BD4}" type="datetimeFigureOut">
              <a:rPr lang="zh-CN" altLang="en-US" smtClean="0"/>
              <a:pPr/>
              <a:t>2023/3/11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1635508-54A0-4FB0-A4C5-6467DE85E924}" type="slidenum">
              <a:rPr lang="zh-CN" altLang="en-US" smtClean="0"/>
              <a:pPr/>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9C17F9E5-2C3F-427E-9E18-8DB1205C1BD4}" type="datetimeFigureOut">
              <a:rPr lang="zh-CN" altLang="en-US" smtClean="0"/>
              <a:pPr/>
              <a:t>2023/3/11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1635508-54A0-4FB0-A4C5-6467DE85E924}" type="slidenum">
              <a:rPr lang="zh-CN" altLang="en-US" smtClean="0"/>
              <a:pPr/>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9C17F9E5-2C3F-427E-9E18-8DB1205C1BD4}" type="datetimeFigureOut">
              <a:rPr lang="zh-CN" altLang="en-US" smtClean="0"/>
              <a:pPr/>
              <a:t>2023/3/11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1635508-54A0-4FB0-A4C5-6467DE85E924}" type="slidenum">
              <a:rPr lang="zh-CN" altLang="en-US" smtClean="0"/>
              <a:pPr/>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9C17F9E5-2C3F-427E-9E18-8DB1205C1BD4}" type="datetimeFigureOut">
              <a:rPr lang="zh-CN" altLang="en-US" smtClean="0"/>
              <a:pPr/>
              <a:t>2023/3/11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1635508-54A0-4FB0-A4C5-6467DE85E924}" type="slidenum">
              <a:rPr lang="zh-CN" altLang="en-US" smtClean="0"/>
              <a:pPr/>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9C17F9E5-2C3F-427E-9E18-8DB1205C1BD4}" type="datetimeFigureOut">
              <a:rPr lang="zh-CN" altLang="en-US" smtClean="0"/>
              <a:pPr/>
              <a:t>2023/3/11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1635508-54A0-4FB0-A4C5-6467DE85E924}" type="slidenum">
              <a:rPr lang="zh-CN" altLang="en-US" smtClean="0"/>
              <a:pPr/>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9C17F9E5-2C3F-427E-9E18-8DB1205C1BD4}" type="datetimeFigureOut">
              <a:rPr lang="zh-CN" altLang="en-US" smtClean="0"/>
              <a:pPr/>
              <a:t>2023/3/11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1635508-54A0-4FB0-A4C5-6467DE85E924}" type="slidenum">
              <a:rPr lang="zh-CN" altLang="en-US" smtClean="0"/>
              <a:pPr/>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9C17F9E5-2C3F-427E-9E18-8DB1205C1BD4}" type="datetimeFigureOut">
              <a:rPr lang="zh-CN" altLang="en-US" smtClean="0"/>
              <a:pPr/>
              <a:t>2023/3/11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1635508-54A0-4FB0-A4C5-6467DE85E924}" type="slidenum">
              <a:rPr lang="zh-CN" altLang="en-US" smtClean="0"/>
              <a:pPr/>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9C17F9E5-2C3F-427E-9E18-8DB1205C1BD4}" type="datetimeFigureOut">
              <a:rPr lang="zh-CN" altLang="en-US" smtClean="0"/>
              <a:pPr/>
              <a:t>2023/3/11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1635508-54A0-4FB0-A4C5-6467DE85E924}" type="slidenum">
              <a:rPr lang="zh-CN" altLang="en-US" smtClean="0"/>
              <a:pPr/>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cstate="print">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C17F9E5-2C3F-427E-9E18-8DB1205C1BD4}" type="datetimeFigureOut">
              <a:rPr lang="zh-CN" altLang="en-US" smtClean="0"/>
              <a:pPr/>
              <a:t>2023/3/11</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1635508-54A0-4FB0-A4C5-6467DE85E924}"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F61B27BE-43D1-4F1E-BF67-EEC0ECB76910}"/>
              </a:ext>
            </a:extLst>
          </p:cNvPr>
          <p:cNvPicPr>
            <a:picLocks noChangeAspect="1"/>
          </p:cNvPicPr>
          <p:nvPr/>
        </p:nvPicPr>
        <p:blipFill rotWithShape="1">
          <a:blip r:embed="rId3">
            <a:extLst>
              <a:ext uri="{28A0092B-C50C-407E-A947-70E740481C1C}">
                <a14:useLocalDpi xmlns:a14="http://schemas.microsoft.com/office/drawing/2010/main" val="0"/>
              </a:ext>
            </a:extLst>
          </a:blip>
          <a:srcRect b="40274"/>
          <a:stretch/>
        </p:blipFill>
        <p:spPr>
          <a:xfrm>
            <a:off x="0" y="5223311"/>
            <a:ext cx="12192000" cy="1634689"/>
          </a:xfrm>
          <a:prstGeom prst="rect">
            <a:avLst/>
          </a:prstGeom>
        </p:spPr>
      </p:pic>
      <p:grpSp>
        <p:nvGrpSpPr>
          <p:cNvPr id="2" name="组合 1"/>
          <p:cNvGrpSpPr/>
          <p:nvPr/>
        </p:nvGrpSpPr>
        <p:grpSpPr>
          <a:xfrm>
            <a:off x="4705866" y="0"/>
            <a:ext cx="2780268" cy="3063728"/>
            <a:chOff x="4705866" y="0"/>
            <a:chExt cx="2780268" cy="3063728"/>
          </a:xfrm>
        </p:grpSpPr>
        <p:sp>
          <p:nvSpPr>
            <p:cNvPr id="28" name="任意多边形 27"/>
            <p:cNvSpPr/>
            <p:nvPr/>
          </p:nvSpPr>
          <p:spPr>
            <a:xfrm>
              <a:off x="4705866" y="0"/>
              <a:ext cx="2780268" cy="3063728"/>
            </a:xfrm>
            <a:custGeom>
              <a:avLst/>
              <a:gdLst>
                <a:gd name="connsiteX0" fmla="*/ 0 w 2780268"/>
                <a:gd name="connsiteY0" fmla="*/ 0 h 3063728"/>
                <a:gd name="connsiteX1" fmla="*/ 2780268 w 2780268"/>
                <a:gd name="connsiteY1" fmla="*/ 0 h 3063728"/>
                <a:gd name="connsiteX2" fmla="*/ 2780268 w 2780268"/>
                <a:gd name="connsiteY2" fmla="*/ 1673594 h 3063728"/>
                <a:gd name="connsiteX3" fmla="*/ 1390134 w 2780268"/>
                <a:gd name="connsiteY3" fmla="*/ 3063728 h 3063728"/>
                <a:gd name="connsiteX4" fmla="*/ 0 w 2780268"/>
                <a:gd name="connsiteY4" fmla="*/ 1673594 h 30637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0268" h="3063728">
                  <a:moveTo>
                    <a:pt x="0" y="0"/>
                  </a:moveTo>
                  <a:lnTo>
                    <a:pt x="2780268" y="0"/>
                  </a:lnTo>
                  <a:lnTo>
                    <a:pt x="2780268" y="1673594"/>
                  </a:lnTo>
                  <a:cubicBezTo>
                    <a:pt x="2780268" y="2441344"/>
                    <a:pt x="2157884" y="3063728"/>
                    <a:pt x="1390134" y="3063728"/>
                  </a:cubicBezTo>
                  <a:cubicBezTo>
                    <a:pt x="622384" y="3063728"/>
                    <a:pt x="0" y="2441344"/>
                    <a:pt x="0" y="1673594"/>
                  </a:cubicBez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 name="组合 6"/>
            <p:cNvGrpSpPr/>
            <p:nvPr/>
          </p:nvGrpSpPr>
          <p:grpSpPr>
            <a:xfrm>
              <a:off x="4875891" y="408799"/>
              <a:ext cx="2439190" cy="2439192"/>
              <a:chOff x="5007734" y="902247"/>
              <a:chExt cx="2543685" cy="2543686"/>
            </a:xfrm>
          </p:grpSpPr>
          <p:sp>
            <p:nvSpPr>
              <p:cNvPr id="8" name="椭圆 7"/>
              <p:cNvSpPr/>
              <p:nvPr/>
            </p:nvSpPr>
            <p:spPr>
              <a:xfrm>
                <a:off x="5007734" y="902247"/>
                <a:ext cx="2543685" cy="2543686"/>
              </a:xfrm>
              <a:prstGeom prst="ellipse">
                <a:avLst/>
              </a:prstGeom>
              <a:gradFill flip="none" rotWithShape="1">
                <a:gsLst>
                  <a:gs pos="0">
                    <a:schemeClr val="bg1"/>
                  </a:gs>
                  <a:gs pos="100000">
                    <a:srgbClr val="E8E8E8"/>
                  </a:gs>
                </a:gsLst>
                <a:lin ang="5400000" scaled="1"/>
                <a:tileRect/>
              </a:gradFill>
              <a:ln>
                <a:noFill/>
              </a:ln>
              <a:effectLst>
                <a:outerShdw blurRad="139700" dist="38100" dir="5400000" algn="t" rotWithShape="0">
                  <a:prstClr val="black">
                    <a:alpha val="1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rot="10800000">
                <a:off x="5160137" y="1054647"/>
                <a:ext cx="2213120" cy="2213120"/>
              </a:xfrm>
              <a:prstGeom prst="ellipse">
                <a:avLst/>
              </a:prstGeom>
              <a:gradFill flip="none" rotWithShape="1">
                <a:gsLst>
                  <a:gs pos="0">
                    <a:schemeClr val="bg1"/>
                  </a:gs>
                  <a:gs pos="100000">
                    <a:srgbClr val="E8E8E8"/>
                  </a:gs>
                </a:gsLst>
                <a:lin ang="5400000" scaled="1"/>
                <a:tileRect/>
              </a:gradFill>
              <a:ln>
                <a:noFill/>
              </a:ln>
              <a:effectLst>
                <a:innerShdw blurRad="88900">
                  <a:prstClr val="black">
                    <a:alpha val="16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4" name="矩形 13"/>
          <p:cNvSpPr/>
          <p:nvPr/>
        </p:nvSpPr>
        <p:spPr>
          <a:xfrm>
            <a:off x="0" y="5223310"/>
            <a:ext cx="12192000" cy="1634689"/>
          </a:xfrm>
          <a:prstGeom prst="rect">
            <a:avLst/>
          </a:prstGeom>
          <a:gradFill flip="none" rotWithShape="1">
            <a:gsLst>
              <a:gs pos="0">
                <a:srgbClr val="C00000">
                  <a:alpha val="90000"/>
                </a:srgbClr>
              </a:gs>
              <a:gs pos="80000">
                <a:srgbClr val="C00000">
                  <a:alpha val="60000"/>
                </a:srgbClr>
              </a:gs>
              <a:gs pos="100000">
                <a:srgbClr val="C00000">
                  <a:alpha val="3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0" y="5053673"/>
            <a:ext cx="12192000" cy="7710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p:cNvSpPr txBox="1"/>
          <p:nvPr/>
        </p:nvSpPr>
        <p:spPr>
          <a:xfrm>
            <a:off x="0" y="3429000"/>
            <a:ext cx="12192000" cy="923330"/>
          </a:xfrm>
          <a:prstGeom prst="rect">
            <a:avLst/>
          </a:prstGeom>
          <a:noFill/>
        </p:spPr>
        <p:txBody>
          <a:bodyPr wrap="square" rtlCol="0">
            <a:spAutoFit/>
          </a:bodyPr>
          <a:lstStyle/>
          <a:p>
            <a:pPr algn="ctr"/>
            <a:r>
              <a:rPr lang="zh-CN" altLang="en-US" sz="5400" b="1" dirty="0">
                <a:solidFill>
                  <a:srgbClr val="C00000"/>
                </a:solidFill>
                <a:latin typeface="微软雅黑" panose="020B0503020204020204" pitchFamily="34" charset="-122"/>
                <a:ea typeface="微软雅黑" panose="020B0503020204020204" pitchFamily="34" charset="-122"/>
              </a:rPr>
              <a:t>资本主义道路在中国为什么走不通</a:t>
            </a:r>
          </a:p>
        </p:txBody>
      </p:sp>
      <p:sp>
        <p:nvSpPr>
          <p:cNvPr id="19" name="文本框 18"/>
          <p:cNvSpPr txBox="1"/>
          <p:nvPr/>
        </p:nvSpPr>
        <p:spPr>
          <a:xfrm>
            <a:off x="2383085" y="5486405"/>
            <a:ext cx="2638948" cy="369332"/>
          </a:xfrm>
          <a:prstGeom prst="rect">
            <a:avLst/>
          </a:prstGeom>
          <a:noFill/>
        </p:spPr>
        <p:txBody>
          <a:bodyPr wrap="square" rtlCol="0">
            <a:spAutoFit/>
          </a:bodyPr>
          <a:lstStyle/>
          <a:p>
            <a:pPr marL="285750" indent="-285750">
              <a:buFont typeface="Arial" panose="020B0604020202020204" pitchFamily="34" charset="0"/>
              <a:buChar char="•"/>
            </a:pPr>
            <a:r>
              <a:rPr lang="zh-CN" altLang="en-US" dirty="0">
                <a:solidFill>
                  <a:schemeClr val="bg1"/>
                </a:solidFill>
                <a:latin typeface="微软雅黑" panose="020B0503020204020204" pitchFamily="34" charset="-122"/>
                <a:ea typeface="微软雅黑" panose="020B0503020204020204" pitchFamily="34" charset="-122"/>
              </a:rPr>
              <a:t>演讲：何依琳</a:t>
            </a:r>
          </a:p>
        </p:txBody>
      </p:sp>
      <p:sp>
        <p:nvSpPr>
          <p:cNvPr id="20" name="文本框 19"/>
          <p:cNvSpPr txBox="1"/>
          <p:nvPr/>
        </p:nvSpPr>
        <p:spPr>
          <a:xfrm>
            <a:off x="6027512" y="5442080"/>
            <a:ext cx="5545055" cy="369332"/>
          </a:xfrm>
          <a:prstGeom prst="rect">
            <a:avLst/>
          </a:prstGeom>
          <a:noFill/>
        </p:spPr>
        <p:txBody>
          <a:bodyPr wrap="square" rtlCol="0">
            <a:spAutoFit/>
          </a:bodyPr>
          <a:lstStyle/>
          <a:p>
            <a:pPr marL="285750" indent="-285750">
              <a:buFont typeface="Arial" panose="020B0604020202020204" pitchFamily="34" charset="0"/>
              <a:buChar char="•"/>
            </a:pPr>
            <a:r>
              <a:rPr lang="zh-CN" altLang="en-US" dirty="0">
                <a:solidFill>
                  <a:schemeClr val="bg1"/>
                </a:solidFill>
                <a:latin typeface="微软雅黑" panose="020B0503020204020204" pitchFamily="34" charset="-122"/>
                <a:ea typeface="微软雅黑" panose="020B0503020204020204" pitchFamily="34" charset="-122"/>
              </a:rPr>
              <a:t>文稿：朱思睿、易虎、梁力文、殷浩杨</a:t>
            </a:r>
          </a:p>
        </p:txBody>
      </p:sp>
      <p:sp>
        <p:nvSpPr>
          <p:cNvPr id="21" name="文本框 20"/>
          <p:cNvSpPr txBox="1"/>
          <p:nvPr/>
        </p:nvSpPr>
        <p:spPr>
          <a:xfrm>
            <a:off x="6027513" y="6059909"/>
            <a:ext cx="6742829" cy="369332"/>
          </a:xfrm>
          <a:prstGeom prst="rect">
            <a:avLst/>
          </a:prstGeom>
          <a:noFill/>
        </p:spPr>
        <p:txBody>
          <a:bodyPr wrap="square" rtlCol="0">
            <a:spAutoFit/>
          </a:bodyPr>
          <a:lstStyle/>
          <a:p>
            <a:pPr marL="285750" indent="-285750">
              <a:buFont typeface="Arial" panose="020B0604020202020204" pitchFamily="34" charset="0"/>
              <a:buChar char="•"/>
            </a:pPr>
            <a:r>
              <a:rPr lang="zh-CN" altLang="en-US" dirty="0">
                <a:solidFill>
                  <a:schemeClr val="bg1"/>
                </a:solidFill>
                <a:latin typeface="微软雅黑" panose="020B0503020204020204" pitchFamily="34" charset="-122"/>
                <a:ea typeface="微软雅黑" panose="020B0503020204020204" pitchFamily="34" charset="-122"/>
              </a:rPr>
              <a:t>资料收集：唐聖雄、罗响、张家俊、汪博正</a:t>
            </a:r>
          </a:p>
        </p:txBody>
      </p:sp>
      <p:sp>
        <p:nvSpPr>
          <p:cNvPr id="22" name="文本框 21"/>
          <p:cNvSpPr txBox="1"/>
          <p:nvPr/>
        </p:nvSpPr>
        <p:spPr>
          <a:xfrm>
            <a:off x="2383085" y="6095590"/>
            <a:ext cx="3026046" cy="369332"/>
          </a:xfrm>
          <a:prstGeom prst="rect">
            <a:avLst/>
          </a:prstGeom>
          <a:noFill/>
        </p:spPr>
        <p:txBody>
          <a:bodyPr wrap="square" rtlCol="0">
            <a:spAutoFit/>
          </a:bodyPr>
          <a:lstStyle/>
          <a:p>
            <a:pPr marL="285750" indent="-285750">
              <a:buFont typeface="Arial" panose="020B0604020202020204" pitchFamily="34" charset="0"/>
              <a:buChar char="•"/>
            </a:pPr>
            <a:r>
              <a:rPr lang="en-US" altLang="zh-CN" dirty="0">
                <a:solidFill>
                  <a:schemeClr val="bg1"/>
                </a:solidFill>
                <a:latin typeface="微软雅黑" panose="020B0503020204020204" pitchFamily="34" charset="-122"/>
                <a:ea typeface="微软雅黑" panose="020B0503020204020204" pitchFamily="34" charset="-122"/>
              </a:rPr>
              <a:t>PPT</a:t>
            </a:r>
            <a:r>
              <a:rPr lang="zh-CN" altLang="en-US" dirty="0">
                <a:solidFill>
                  <a:schemeClr val="bg1"/>
                </a:solidFill>
                <a:latin typeface="微软雅黑" panose="020B0503020204020204" pitchFamily="34" charset="-122"/>
                <a:ea typeface="微软雅黑" panose="020B0503020204020204" pitchFamily="34" charset="-122"/>
              </a:rPr>
              <a:t>：严耀祖</a:t>
            </a:r>
          </a:p>
        </p:txBody>
      </p:sp>
      <p:pic>
        <p:nvPicPr>
          <p:cNvPr id="5" name="图片 4">
            <a:extLst>
              <a:ext uri="{FF2B5EF4-FFF2-40B4-BE49-F238E27FC236}">
                <a16:creationId xmlns:a16="http://schemas.microsoft.com/office/drawing/2014/main" id="{B495458F-2F5B-42E7-A0A3-54C289CFF22A}"/>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020" r="69960"/>
          <a:stretch/>
        </p:blipFill>
        <p:spPr>
          <a:xfrm>
            <a:off x="5108505" y="710971"/>
            <a:ext cx="1973959" cy="1834847"/>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1200"/>
                            </p:stCondLst>
                            <p:childTnLst>
                              <p:par>
                                <p:cTn id="5" presetID="53" presetClass="entr" presetSubtype="16" fill="hold" grpId="0" nodeType="afterEffect">
                                  <p:stCondLst>
                                    <p:cond delay="0"/>
                                  </p:stCondLst>
                                  <p:iterate type="lt">
                                    <p:tmPct val="10000"/>
                                  </p:iterate>
                                  <p:childTnLst>
                                    <p:set>
                                      <p:cBhvr>
                                        <p:cTn id="6" dur="1" fill="hold">
                                          <p:stCondLst>
                                            <p:cond delay="0"/>
                                          </p:stCondLst>
                                        </p:cTn>
                                        <p:tgtEl>
                                          <p:spTgt spid="16"/>
                                        </p:tgtEl>
                                        <p:attrNameLst>
                                          <p:attrName>style.visibility</p:attrName>
                                        </p:attrNameLst>
                                      </p:cBhvr>
                                      <p:to>
                                        <p:strVal val="visible"/>
                                      </p:to>
                                    </p:set>
                                    <p:anim calcmode="lin" valueType="num">
                                      <p:cBhvr>
                                        <p:cTn id="7" dur="800" fill="hold"/>
                                        <p:tgtEl>
                                          <p:spTgt spid="16"/>
                                        </p:tgtEl>
                                        <p:attrNameLst>
                                          <p:attrName>ppt_w</p:attrName>
                                        </p:attrNameLst>
                                      </p:cBhvr>
                                      <p:tavLst>
                                        <p:tav tm="0">
                                          <p:val>
                                            <p:fltVal val="0"/>
                                          </p:val>
                                        </p:tav>
                                        <p:tav tm="100000">
                                          <p:val>
                                            <p:strVal val="#ppt_w"/>
                                          </p:val>
                                        </p:tav>
                                      </p:tavLst>
                                    </p:anim>
                                    <p:anim calcmode="lin" valueType="num">
                                      <p:cBhvr>
                                        <p:cTn id="8" dur="800" fill="hold"/>
                                        <p:tgtEl>
                                          <p:spTgt spid="16"/>
                                        </p:tgtEl>
                                        <p:attrNameLst>
                                          <p:attrName>ppt_h</p:attrName>
                                        </p:attrNameLst>
                                      </p:cBhvr>
                                      <p:tavLst>
                                        <p:tav tm="0">
                                          <p:val>
                                            <p:fltVal val="0"/>
                                          </p:val>
                                        </p:tav>
                                        <p:tav tm="100000">
                                          <p:val>
                                            <p:strVal val="#ppt_h"/>
                                          </p:val>
                                        </p:tav>
                                      </p:tavLst>
                                    </p:anim>
                                    <p:animEffect transition="in" filter="fade">
                                      <p:cBhvr>
                                        <p:cTn id="9" dur="800"/>
                                        <p:tgtEl>
                                          <p:spTgt spid="16"/>
                                        </p:tgtEl>
                                      </p:cBhvr>
                                    </p:animEffect>
                                  </p:childTnLst>
                                </p:cTn>
                              </p:par>
                              <p:par>
                                <p:cTn id="10" presetID="12" presetClass="entr" presetSubtype="4" fill="hold" grpId="0" nodeType="withEffect">
                                  <p:stCondLst>
                                    <p:cond delay="1500"/>
                                  </p:stCondLst>
                                  <p:childTnLst>
                                    <p:set>
                                      <p:cBhvr>
                                        <p:cTn id="11" dur="1" fill="hold">
                                          <p:stCondLst>
                                            <p:cond delay="0"/>
                                          </p:stCondLst>
                                        </p:cTn>
                                        <p:tgtEl>
                                          <p:spTgt spid="14"/>
                                        </p:tgtEl>
                                        <p:attrNameLst>
                                          <p:attrName>style.visibility</p:attrName>
                                        </p:attrNameLst>
                                      </p:cBhvr>
                                      <p:to>
                                        <p:strVal val="visible"/>
                                      </p:to>
                                    </p:set>
                                    <p:anim calcmode="lin" valueType="num">
                                      <p:cBhvr additive="base">
                                        <p:cTn id="12" dur="500"/>
                                        <p:tgtEl>
                                          <p:spTgt spid="14"/>
                                        </p:tgtEl>
                                        <p:attrNameLst>
                                          <p:attrName>ppt_y</p:attrName>
                                        </p:attrNameLst>
                                      </p:cBhvr>
                                      <p:tavLst>
                                        <p:tav tm="0">
                                          <p:val>
                                            <p:strVal val="#ppt_y+#ppt_h*1.125000"/>
                                          </p:val>
                                        </p:tav>
                                        <p:tav tm="100000">
                                          <p:val>
                                            <p:strVal val="#ppt_y"/>
                                          </p:val>
                                        </p:tav>
                                      </p:tavLst>
                                    </p:anim>
                                    <p:animEffect transition="in" filter="wipe(up)">
                                      <p:cBhvr>
                                        <p:cTn id="13" dur="500"/>
                                        <p:tgtEl>
                                          <p:spTgt spid="14"/>
                                        </p:tgtEl>
                                      </p:cBhvr>
                                    </p:animEffect>
                                  </p:childTnLst>
                                </p:cTn>
                              </p:par>
                              <p:par>
                                <p:cTn id="14" presetID="12" presetClass="entr" presetSubtype="4" fill="hold" grpId="0" nodeType="withEffect">
                                  <p:stCondLst>
                                    <p:cond delay="2000"/>
                                  </p:stCondLst>
                                  <p:childTnLst>
                                    <p:set>
                                      <p:cBhvr>
                                        <p:cTn id="15" dur="1" fill="hold">
                                          <p:stCondLst>
                                            <p:cond delay="0"/>
                                          </p:stCondLst>
                                        </p:cTn>
                                        <p:tgtEl>
                                          <p:spTgt spid="15"/>
                                        </p:tgtEl>
                                        <p:attrNameLst>
                                          <p:attrName>style.visibility</p:attrName>
                                        </p:attrNameLst>
                                      </p:cBhvr>
                                      <p:to>
                                        <p:strVal val="visible"/>
                                      </p:to>
                                    </p:set>
                                    <p:anim calcmode="lin" valueType="num">
                                      <p:cBhvr additive="base">
                                        <p:cTn id="16" dur="500"/>
                                        <p:tgtEl>
                                          <p:spTgt spid="15"/>
                                        </p:tgtEl>
                                        <p:attrNameLst>
                                          <p:attrName>ppt_y</p:attrName>
                                        </p:attrNameLst>
                                      </p:cBhvr>
                                      <p:tavLst>
                                        <p:tav tm="0">
                                          <p:val>
                                            <p:strVal val="#ppt_y+#ppt_h*1.125000"/>
                                          </p:val>
                                        </p:tav>
                                        <p:tav tm="100000">
                                          <p:val>
                                            <p:strVal val="#ppt_y"/>
                                          </p:val>
                                        </p:tav>
                                      </p:tavLst>
                                    </p:anim>
                                    <p:animEffect transition="in" filter="wipe(up)">
                                      <p:cBhvr>
                                        <p:cTn id="17" dur="500"/>
                                        <p:tgtEl>
                                          <p:spTgt spid="15"/>
                                        </p:tgtEl>
                                      </p:cBhvr>
                                    </p:animEffect>
                                  </p:childTnLst>
                                </p:cTn>
                              </p:par>
                            </p:childTnLst>
                          </p:cTn>
                        </p:par>
                        <p:par>
                          <p:cTn id="18" fill="hold">
                            <p:stCondLst>
                              <p:cond delay="3700"/>
                            </p:stCondLst>
                            <p:childTnLst>
                              <p:par>
                                <p:cTn id="19" presetID="12" presetClass="entr" presetSubtype="2" fill="hold" grpId="0" nodeType="afterEffect">
                                  <p:stCondLst>
                                    <p:cond delay="0"/>
                                  </p:stCondLst>
                                  <p:childTnLst>
                                    <p:set>
                                      <p:cBhvr>
                                        <p:cTn id="20" dur="1" fill="hold">
                                          <p:stCondLst>
                                            <p:cond delay="0"/>
                                          </p:stCondLst>
                                        </p:cTn>
                                        <p:tgtEl>
                                          <p:spTgt spid="19"/>
                                        </p:tgtEl>
                                        <p:attrNameLst>
                                          <p:attrName>style.visibility</p:attrName>
                                        </p:attrNameLst>
                                      </p:cBhvr>
                                      <p:to>
                                        <p:strVal val="visible"/>
                                      </p:to>
                                    </p:set>
                                    <p:anim calcmode="lin" valueType="num">
                                      <p:cBhvr additive="base">
                                        <p:cTn id="21" dur="500"/>
                                        <p:tgtEl>
                                          <p:spTgt spid="19"/>
                                        </p:tgtEl>
                                        <p:attrNameLst>
                                          <p:attrName>ppt_x</p:attrName>
                                        </p:attrNameLst>
                                      </p:cBhvr>
                                      <p:tavLst>
                                        <p:tav tm="0">
                                          <p:val>
                                            <p:strVal val="#ppt_x+#ppt_w*1.125000"/>
                                          </p:val>
                                        </p:tav>
                                        <p:tav tm="100000">
                                          <p:val>
                                            <p:strVal val="#ppt_x"/>
                                          </p:val>
                                        </p:tav>
                                      </p:tavLst>
                                    </p:anim>
                                    <p:animEffect transition="in" filter="wipe(left)">
                                      <p:cBhvr>
                                        <p:cTn id="22" dur="500"/>
                                        <p:tgtEl>
                                          <p:spTgt spid="19"/>
                                        </p:tgtEl>
                                      </p:cBhvr>
                                    </p:animEffect>
                                  </p:childTnLst>
                                </p:cTn>
                              </p:par>
                            </p:childTnLst>
                          </p:cTn>
                        </p:par>
                        <p:par>
                          <p:cTn id="23" fill="hold">
                            <p:stCondLst>
                              <p:cond delay="4200"/>
                            </p:stCondLst>
                            <p:childTnLst>
                              <p:par>
                                <p:cTn id="24" presetID="12" presetClass="entr" presetSubtype="2" fill="hold" grpId="0" nodeType="afterEffect">
                                  <p:stCondLst>
                                    <p:cond delay="0"/>
                                  </p:stCondLst>
                                  <p:childTnLst>
                                    <p:set>
                                      <p:cBhvr>
                                        <p:cTn id="25" dur="1" fill="hold">
                                          <p:stCondLst>
                                            <p:cond delay="0"/>
                                          </p:stCondLst>
                                        </p:cTn>
                                        <p:tgtEl>
                                          <p:spTgt spid="20"/>
                                        </p:tgtEl>
                                        <p:attrNameLst>
                                          <p:attrName>style.visibility</p:attrName>
                                        </p:attrNameLst>
                                      </p:cBhvr>
                                      <p:to>
                                        <p:strVal val="visible"/>
                                      </p:to>
                                    </p:set>
                                    <p:anim calcmode="lin" valueType="num">
                                      <p:cBhvr additive="base">
                                        <p:cTn id="26" dur="500"/>
                                        <p:tgtEl>
                                          <p:spTgt spid="20"/>
                                        </p:tgtEl>
                                        <p:attrNameLst>
                                          <p:attrName>ppt_x</p:attrName>
                                        </p:attrNameLst>
                                      </p:cBhvr>
                                      <p:tavLst>
                                        <p:tav tm="0">
                                          <p:val>
                                            <p:strVal val="#ppt_x+#ppt_w*1.125000"/>
                                          </p:val>
                                        </p:tav>
                                        <p:tav tm="100000">
                                          <p:val>
                                            <p:strVal val="#ppt_x"/>
                                          </p:val>
                                        </p:tav>
                                      </p:tavLst>
                                    </p:anim>
                                    <p:animEffect transition="in" filter="wipe(left)">
                                      <p:cBhvr>
                                        <p:cTn id="27" dur="500"/>
                                        <p:tgtEl>
                                          <p:spTgt spid="20"/>
                                        </p:tgtEl>
                                      </p:cBhvr>
                                    </p:animEffect>
                                  </p:childTnLst>
                                </p:cTn>
                              </p:par>
                            </p:childTnLst>
                          </p:cTn>
                        </p:par>
                        <p:par>
                          <p:cTn id="28" fill="hold">
                            <p:stCondLst>
                              <p:cond delay="4700"/>
                            </p:stCondLst>
                            <p:childTnLst>
                              <p:par>
                                <p:cTn id="29" presetID="12" presetClass="entr" presetSubtype="2" fill="hold" grpId="0" nodeType="afterEffect">
                                  <p:stCondLst>
                                    <p:cond delay="0"/>
                                  </p:stCondLst>
                                  <p:childTnLst>
                                    <p:set>
                                      <p:cBhvr>
                                        <p:cTn id="30" dur="1" fill="hold">
                                          <p:stCondLst>
                                            <p:cond delay="0"/>
                                          </p:stCondLst>
                                        </p:cTn>
                                        <p:tgtEl>
                                          <p:spTgt spid="21"/>
                                        </p:tgtEl>
                                        <p:attrNameLst>
                                          <p:attrName>style.visibility</p:attrName>
                                        </p:attrNameLst>
                                      </p:cBhvr>
                                      <p:to>
                                        <p:strVal val="visible"/>
                                      </p:to>
                                    </p:set>
                                    <p:anim calcmode="lin" valueType="num">
                                      <p:cBhvr additive="base">
                                        <p:cTn id="31" dur="500"/>
                                        <p:tgtEl>
                                          <p:spTgt spid="21"/>
                                        </p:tgtEl>
                                        <p:attrNameLst>
                                          <p:attrName>ppt_x</p:attrName>
                                        </p:attrNameLst>
                                      </p:cBhvr>
                                      <p:tavLst>
                                        <p:tav tm="0">
                                          <p:val>
                                            <p:strVal val="#ppt_x+#ppt_w*1.125000"/>
                                          </p:val>
                                        </p:tav>
                                        <p:tav tm="100000">
                                          <p:val>
                                            <p:strVal val="#ppt_x"/>
                                          </p:val>
                                        </p:tav>
                                      </p:tavLst>
                                    </p:anim>
                                    <p:animEffect transition="in" filter="wipe(left)">
                                      <p:cBhvr>
                                        <p:cTn id="32" dur="500"/>
                                        <p:tgtEl>
                                          <p:spTgt spid="21"/>
                                        </p:tgtEl>
                                      </p:cBhvr>
                                    </p:animEffect>
                                  </p:childTnLst>
                                </p:cTn>
                              </p:par>
                            </p:childTnLst>
                          </p:cTn>
                        </p:par>
                        <p:par>
                          <p:cTn id="33" fill="hold">
                            <p:stCondLst>
                              <p:cond delay="5200"/>
                            </p:stCondLst>
                            <p:childTnLst>
                              <p:par>
                                <p:cTn id="34" presetID="12" presetClass="entr" presetSubtype="2" fill="hold" grpId="0" nodeType="afterEffect">
                                  <p:stCondLst>
                                    <p:cond delay="0"/>
                                  </p:stCondLst>
                                  <p:childTnLst>
                                    <p:set>
                                      <p:cBhvr>
                                        <p:cTn id="35" dur="1" fill="hold">
                                          <p:stCondLst>
                                            <p:cond delay="0"/>
                                          </p:stCondLst>
                                        </p:cTn>
                                        <p:tgtEl>
                                          <p:spTgt spid="22"/>
                                        </p:tgtEl>
                                        <p:attrNameLst>
                                          <p:attrName>style.visibility</p:attrName>
                                        </p:attrNameLst>
                                      </p:cBhvr>
                                      <p:to>
                                        <p:strVal val="visible"/>
                                      </p:to>
                                    </p:set>
                                    <p:anim calcmode="lin" valueType="num">
                                      <p:cBhvr additive="base">
                                        <p:cTn id="36" dur="500"/>
                                        <p:tgtEl>
                                          <p:spTgt spid="22"/>
                                        </p:tgtEl>
                                        <p:attrNameLst>
                                          <p:attrName>ppt_x</p:attrName>
                                        </p:attrNameLst>
                                      </p:cBhvr>
                                      <p:tavLst>
                                        <p:tav tm="0">
                                          <p:val>
                                            <p:strVal val="#ppt_x+#ppt_w*1.125000"/>
                                          </p:val>
                                        </p:tav>
                                        <p:tav tm="100000">
                                          <p:val>
                                            <p:strVal val="#ppt_x"/>
                                          </p:val>
                                        </p:tav>
                                      </p:tavLst>
                                    </p:anim>
                                    <p:animEffect transition="in" filter="wipe(left)">
                                      <p:cBhvr>
                                        <p:cTn id="3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p:bldP spid="19" grpId="0"/>
      <p:bldP spid="20" grpId="0"/>
      <p:bldP spid="21" grpId="0"/>
      <p:bldP spid="2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54000" y="201683"/>
            <a:ext cx="898070" cy="523220"/>
            <a:chOff x="-254000" y="201683"/>
            <a:chExt cx="898070" cy="523220"/>
          </a:xfrm>
        </p:grpSpPr>
        <p:sp>
          <p:nvSpPr>
            <p:cNvPr id="46" name="圆角矩形 45"/>
            <p:cNvSpPr/>
            <p:nvPr/>
          </p:nvSpPr>
          <p:spPr>
            <a:xfrm>
              <a:off x="-254000" y="227083"/>
              <a:ext cx="898070" cy="439668"/>
            </a:xfrm>
            <a:prstGeom prst="roundRect">
              <a:avLst>
                <a:gd name="adj" fmla="val 5000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7" name="文本框 46"/>
            <p:cNvSpPr txBox="1"/>
            <p:nvPr/>
          </p:nvSpPr>
          <p:spPr>
            <a:xfrm>
              <a:off x="65706" y="201683"/>
              <a:ext cx="467694" cy="523220"/>
            </a:xfrm>
            <a:prstGeom prst="rect">
              <a:avLst/>
            </a:prstGeom>
            <a:noFill/>
          </p:spPr>
          <p:txBody>
            <a:bodyPr wrap="square" rtlCol="0">
              <a:sp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rPr>
                <a:t>2</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grpSp>
      <p:sp>
        <p:nvSpPr>
          <p:cNvPr id="48" name="文本框 47"/>
          <p:cNvSpPr txBox="1"/>
          <p:nvPr/>
        </p:nvSpPr>
        <p:spPr>
          <a:xfrm>
            <a:off x="634077" y="195371"/>
            <a:ext cx="2031317" cy="461661"/>
          </a:xfrm>
          <a:prstGeom prst="rect">
            <a:avLst/>
          </a:prstGeom>
          <a:noFill/>
        </p:spPr>
        <p:txBody>
          <a:bodyPr wrap="none" lIns="91436" tIns="45718" rIns="91436" bIns="45718" rtlCol="0">
            <a:spAutoFit/>
          </a:bodyPr>
          <a:lstStyle/>
          <a:p>
            <a:r>
              <a:rPr lang="zh-CN" altLang="en-US" sz="2400" dirty="0">
                <a:solidFill>
                  <a:schemeClr val="tx1">
                    <a:lumMod val="65000"/>
                    <a:lumOff val="35000"/>
                  </a:schemeClr>
                </a:solidFill>
                <a:latin typeface="微软雅黑" panose="020B0503020204020204" pitchFamily="34" charset="-122"/>
                <a:ea typeface="微软雅黑" panose="020B0503020204020204" pitchFamily="34" charset="-122"/>
              </a:rPr>
              <a:t>社会经济条件</a:t>
            </a:r>
          </a:p>
        </p:txBody>
      </p:sp>
      <p:grpSp>
        <p:nvGrpSpPr>
          <p:cNvPr id="3" name="组合 2"/>
          <p:cNvGrpSpPr/>
          <p:nvPr/>
        </p:nvGrpSpPr>
        <p:grpSpPr>
          <a:xfrm>
            <a:off x="2584397" y="217491"/>
            <a:ext cx="10096500" cy="439541"/>
            <a:chOff x="2584397" y="217491"/>
            <a:chExt cx="10096500" cy="439541"/>
          </a:xfrm>
        </p:grpSpPr>
        <p:sp>
          <p:nvSpPr>
            <p:cNvPr id="45" name="圆角矩形 44"/>
            <p:cNvSpPr/>
            <p:nvPr/>
          </p:nvSpPr>
          <p:spPr>
            <a:xfrm>
              <a:off x="2584397" y="217491"/>
              <a:ext cx="10083800" cy="328609"/>
            </a:xfrm>
            <a:prstGeom prst="roundRect">
              <a:avLst>
                <a:gd name="adj" fmla="val 5000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圆角矩形 48"/>
            <p:cNvSpPr/>
            <p:nvPr/>
          </p:nvSpPr>
          <p:spPr>
            <a:xfrm flipV="1">
              <a:off x="2597097" y="621032"/>
              <a:ext cx="10083800" cy="36000"/>
            </a:xfrm>
            <a:prstGeom prst="roundRect">
              <a:avLst>
                <a:gd name="adj" fmla="val 5000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51" name="图片 50">
            <a:extLst>
              <a:ext uri="{FF2B5EF4-FFF2-40B4-BE49-F238E27FC236}">
                <a16:creationId xmlns:a16="http://schemas.microsoft.com/office/drawing/2014/main" id="{DDD310B2-057C-4F8F-8BC7-3C37495070A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41407" y="239783"/>
            <a:ext cx="1018633" cy="294081"/>
          </a:xfrm>
          <a:prstGeom prst="rect">
            <a:avLst/>
          </a:prstGeom>
        </p:spPr>
      </p:pic>
      <p:pic>
        <p:nvPicPr>
          <p:cNvPr id="11" name="图片 10">
            <a:extLst>
              <a:ext uri="{FF2B5EF4-FFF2-40B4-BE49-F238E27FC236}">
                <a16:creationId xmlns:a16="http://schemas.microsoft.com/office/drawing/2014/main" id="{A6DAD1F5-8EE5-7D1F-4CCE-8D041708A36F}"/>
              </a:ext>
            </a:extLst>
          </p:cNvPr>
          <p:cNvPicPr>
            <a:picLocks noChangeAspect="1"/>
          </p:cNvPicPr>
          <p:nvPr/>
        </p:nvPicPr>
        <p:blipFill>
          <a:blip r:embed="rId4"/>
          <a:stretch>
            <a:fillRect/>
          </a:stretch>
        </p:blipFill>
        <p:spPr>
          <a:xfrm>
            <a:off x="851671" y="724903"/>
            <a:ext cx="5236918" cy="3109229"/>
          </a:xfrm>
          <a:prstGeom prst="rect">
            <a:avLst/>
          </a:prstGeom>
        </p:spPr>
      </p:pic>
      <p:pic>
        <p:nvPicPr>
          <p:cNvPr id="12" name="图片 11">
            <a:extLst>
              <a:ext uri="{FF2B5EF4-FFF2-40B4-BE49-F238E27FC236}">
                <a16:creationId xmlns:a16="http://schemas.microsoft.com/office/drawing/2014/main" id="{F180063F-1156-C925-EECD-0511CF5E4EFE}"/>
              </a:ext>
            </a:extLst>
          </p:cNvPr>
          <p:cNvPicPr>
            <a:picLocks noChangeAspect="1"/>
          </p:cNvPicPr>
          <p:nvPr/>
        </p:nvPicPr>
        <p:blipFill>
          <a:blip r:embed="rId5"/>
          <a:stretch>
            <a:fillRect/>
          </a:stretch>
        </p:blipFill>
        <p:spPr>
          <a:xfrm>
            <a:off x="6103413" y="724903"/>
            <a:ext cx="5285690" cy="3090940"/>
          </a:xfrm>
          <a:prstGeom prst="rect">
            <a:avLst/>
          </a:prstGeom>
        </p:spPr>
      </p:pic>
      <p:pic>
        <p:nvPicPr>
          <p:cNvPr id="13" name="图片 12">
            <a:extLst>
              <a:ext uri="{FF2B5EF4-FFF2-40B4-BE49-F238E27FC236}">
                <a16:creationId xmlns:a16="http://schemas.microsoft.com/office/drawing/2014/main" id="{6B7B1C77-D36E-BAA4-B559-B5DCECCA2A1F}"/>
              </a:ext>
            </a:extLst>
          </p:cNvPr>
          <p:cNvPicPr>
            <a:picLocks noChangeAspect="1"/>
          </p:cNvPicPr>
          <p:nvPr/>
        </p:nvPicPr>
        <p:blipFill>
          <a:blip r:embed="rId6"/>
          <a:stretch>
            <a:fillRect/>
          </a:stretch>
        </p:blipFill>
        <p:spPr>
          <a:xfrm>
            <a:off x="817723" y="3815843"/>
            <a:ext cx="5285690" cy="3090940"/>
          </a:xfrm>
          <a:prstGeom prst="rect">
            <a:avLst/>
          </a:prstGeom>
        </p:spPr>
      </p:pic>
      <p:pic>
        <p:nvPicPr>
          <p:cNvPr id="14" name="图片 13">
            <a:extLst>
              <a:ext uri="{FF2B5EF4-FFF2-40B4-BE49-F238E27FC236}">
                <a16:creationId xmlns:a16="http://schemas.microsoft.com/office/drawing/2014/main" id="{4698E97B-BB50-9F37-6497-395C6E18EB47}"/>
              </a:ext>
            </a:extLst>
          </p:cNvPr>
          <p:cNvPicPr>
            <a:picLocks noChangeAspect="1"/>
          </p:cNvPicPr>
          <p:nvPr/>
        </p:nvPicPr>
        <p:blipFill>
          <a:blip r:embed="rId7"/>
          <a:stretch>
            <a:fillRect/>
          </a:stretch>
        </p:blipFill>
        <p:spPr>
          <a:xfrm>
            <a:off x="6103413" y="3815843"/>
            <a:ext cx="5285690" cy="3090940"/>
          </a:xfrm>
          <a:prstGeom prst="rect">
            <a:avLst/>
          </a:prstGeom>
        </p:spPr>
      </p:pic>
    </p:spTree>
  </p:cSld>
  <p:clrMapOvr>
    <a:masterClrMapping/>
  </p:clrMapOvr>
  <p:transition spd="slow"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ppt_x</p:attrName>
                                        </p:attrNameLst>
                                      </p:cBhvr>
                                      <p:tavLst>
                                        <p:tav tm="0">
                                          <p:val>
                                            <p:strVal val="#ppt_x-#ppt_w*1.125000"/>
                                          </p:val>
                                        </p:tav>
                                        <p:tav tm="100000">
                                          <p:val>
                                            <p:strVal val="#ppt_x"/>
                                          </p:val>
                                        </p:tav>
                                      </p:tavLst>
                                    </p:anim>
                                    <p:animEffect transition="in" filter="wipe(right)">
                                      <p:cBhvr>
                                        <p:cTn id="8" dur="500"/>
                                        <p:tgtEl>
                                          <p:spTgt spid="2"/>
                                        </p:tgtEl>
                                      </p:cBhvr>
                                    </p:animEffect>
                                  </p:childTnLst>
                                </p:cTn>
                              </p:par>
                              <p:par>
                                <p:cTn id="9" presetID="12" presetClass="entr" presetSubtype="1" fill="hold" grpId="0" nodeType="withEffect">
                                  <p:stCondLst>
                                    <p:cond delay="0"/>
                                  </p:stCondLst>
                                  <p:childTnLst>
                                    <p:set>
                                      <p:cBhvr>
                                        <p:cTn id="10" dur="1" fill="hold">
                                          <p:stCondLst>
                                            <p:cond delay="0"/>
                                          </p:stCondLst>
                                        </p:cTn>
                                        <p:tgtEl>
                                          <p:spTgt spid="48"/>
                                        </p:tgtEl>
                                        <p:attrNameLst>
                                          <p:attrName>style.visibility</p:attrName>
                                        </p:attrNameLst>
                                      </p:cBhvr>
                                      <p:to>
                                        <p:strVal val="visible"/>
                                      </p:to>
                                    </p:set>
                                    <p:anim calcmode="lin" valueType="num">
                                      <p:cBhvr additive="base">
                                        <p:cTn id="11" dur="500"/>
                                        <p:tgtEl>
                                          <p:spTgt spid="48"/>
                                        </p:tgtEl>
                                        <p:attrNameLst>
                                          <p:attrName>ppt_y</p:attrName>
                                        </p:attrNameLst>
                                      </p:cBhvr>
                                      <p:tavLst>
                                        <p:tav tm="0">
                                          <p:val>
                                            <p:strVal val="#ppt_y-#ppt_h*1.125000"/>
                                          </p:val>
                                        </p:tav>
                                        <p:tav tm="100000">
                                          <p:val>
                                            <p:strVal val="#ppt_y"/>
                                          </p:val>
                                        </p:tav>
                                      </p:tavLst>
                                    </p:anim>
                                    <p:animEffect transition="in" filter="wipe(down)">
                                      <p:cBhvr>
                                        <p:cTn id="12" dur="500"/>
                                        <p:tgtEl>
                                          <p:spTgt spid="48"/>
                                        </p:tgtEl>
                                      </p:cBhvr>
                                    </p:animEffect>
                                  </p:childTnLst>
                                </p:cTn>
                              </p:par>
                              <p:par>
                                <p:cTn id="13" presetID="12" presetClass="entr" presetSubtype="2" fill="hold"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500"/>
                                        <p:tgtEl>
                                          <p:spTgt spid="3"/>
                                        </p:tgtEl>
                                        <p:attrNameLst>
                                          <p:attrName>ppt_x</p:attrName>
                                        </p:attrNameLst>
                                      </p:cBhvr>
                                      <p:tavLst>
                                        <p:tav tm="0">
                                          <p:val>
                                            <p:strVal val="#ppt_x+#ppt_w*1.125000"/>
                                          </p:val>
                                        </p:tav>
                                        <p:tav tm="100000">
                                          <p:val>
                                            <p:strVal val="#ppt_x"/>
                                          </p:val>
                                        </p:tav>
                                      </p:tavLst>
                                    </p:anim>
                                    <p:animEffect transition="in" filter="wipe(left)">
                                      <p:cBhvr>
                                        <p:cTn id="1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944800" y="1702326"/>
            <a:ext cx="5652645" cy="543930"/>
            <a:chOff x="7720081" y="1512208"/>
            <a:chExt cx="3557879" cy="373083"/>
          </a:xfrm>
        </p:grpSpPr>
        <p:sp>
          <p:nvSpPr>
            <p:cNvPr id="68" name="矩形 67"/>
            <p:cNvSpPr/>
            <p:nvPr/>
          </p:nvSpPr>
          <p:spPr>
            <a:xfrm>
              <a:off x="7720081" y="1512208"/>
              <a:ext cx="3557879" cy="3600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文本框 68"/>
            <p:cNvSpPr txBox="1"/>
            <p:nvPr/>
          </p:nvSpPr>
          <p:spPr>
            <a:xfrm>
              <a:off x="7857272" y="1526416"/>
              <a:ext cx="1789603" cy="358875"/>
            </a:xfrm>
            <a:prstGeom prst="rect">
              <a:avLst/>
            </a:prstGeom>
            <a:noFill/>
          </p:spPr>
          <p:txBody>
            <a:bodyPr wrap="square" lIns="91436" tIns="45718" rIns="91436" bIns="45718" rtlCol="0">
              <a:spAutoFit/>
            </a:bodyPr>
            <a:lstStyle/>
            <a:p>
              <a:r>
                <a:rPr lang="zh-CN" altLang="en-US" sz="2800" dirty="0">
                  <a:solidFill>
                    <a:schemeClr val="bg1"/>
                  </a:solidFill>
                  <a:latin typeface="微软雅黑" panose="020B0503020204020204" pitchFamily="34" charset="-122"/>
                  <a:ea typeface="微软雅黑" panose="020B0503020204020204" pitchFamily="34" charset="-122"/>
                </a:rPr>
                <a:t>市场竞争</a:t>
              </a:r>
            </a:p>
          </p:txBody>
        </p:sp>
      </p:grpSp>
      <p:grpSp>
        <p:nvGrpSpPr>
          <p:cNvPr id="10" name="组合 9"/>
          <p:cNvGrpSpPr/>
          <p:nvPr/>
        </p:nvGrpSpPr>
        <p:grpSpPr>
          <a:xfrm>
            <a:off x="851016" y="2230261"/>
            <a:ext cx="5843616" cy="2951894"/>
            <a:chOff x="7626297" y="2043448"/>
            <a:chExt cx="5843616" cy="2951894"/>
          </a:xfrm>
        </p:grpSpPr>
        <p:sp>
          <p:nvSpPr>
            <p:cNvPr id="70" name="矩形 69"/>
            <p:cNvSpPr/>
            <p:nvPr/>
          </p:nvSpPr>
          <p:spPr>
            <a:xfrm>
              <a:off x="7626297" y="2043448"/>
              <a:ext cx="5843616" cy="2951894"/>
            </a:xfrm>
            <a:prstGeom prst="rect">
              <a:avLst/>
            </a:prstGeom>
          </p:spPr>
          <p:txBody>
            <a:bodyPr wrap="square" lIns="91436" tIns="45718" rIns="91436" bIns="45718">
              <a:spAutoFit/>
            </a:bodyPr>
            <a:lstStyle/>
            <a:p>
              <a:pPr>
                <a:lnSpc>
                  <a:spcPct val="150000"/>
                </a:lnSpc>
              </a:pPr>
              <a:r>
                <a:rPr lang="zh-CN" altLang="en-US" sz="1400" dirty="0">
                  <a:solidFill>
                    <a:schemeClr val="bg2">
                      <a:lumMod val="50000"/>
                    </a:schemeClr>
                  </a:solidFill>
                  <a:latin typeface="微软雅黑" panose="020B0503020204020204" pitchFamily="34" charset="-122"/>
                  <a:ea typeface="微软雅黑" panose="020B0503020204020204" pitchFamily="34" charset="-122"/>
                </a:rPr>
                <a:t>       </a:t>
              </a:r>
              <a:r>
                <a:rPr lang="zh-CN" altLang="en-US" dirty="0">
                  <a:solidFill>
                    <a:schemeClr val="bg2">
                      <a:lumMod val="50000"/>
                    </a:schemeClr>
                  </a:solidFill>
                  <a:latin typeface="微软雅黑" panose="020B0503020204020204" pitchFamily="34" charset="-122"/>
                  <a:ea typeface="微软雅黑" panose="020B0503020204020204" pitchFamily="34" charset="-122"/>
                </a:rPr>
                <a:t>十八世纪中叶到十九世纪初，西欧资本主义国家先后完成了产业革命，世界资本主义发展到了一个新的时期。中国清朝在这个时期走完了它的鼎盛之路之后，又达到了腐败的极点，资本主义萌芽受到严重摧残，开始走上长期积弱的道路。</a:t>
              </a:r>
              <a:endParaRPr lang="en-US" altLang="zh-CN" dirty="0">
                <a:solidFill>
                  <a:schemeClr val="bg2">
                    <a:lumMod val="50000"/>
                  </a:schemeClr>
                </a:solidFill>
                <a:latin typeface="微软雅黑" panose="020B0503020204020204" pitchFamily="34" charset="-122"/>
                <a:ea typeface="微软雅黑" panose="020B0503020204020204" pitchFamily="34" charset="-122"/>
              </a:endParaRPr>
            </a:p>
            <a:p>
              <a:pPr>
                <a:lnSpc>
                  <a:spcPct val="150000"/>
                </a:lnSpc>
              </a:pPr>
              <a:r>
                <a:rPr lang="zh-CN" altLang="en-US" dirty="0">
                  <a:solidFill>
                    <a:schemeClr val="bg2">
                      <a:lumMod val="50000"/>
                    </a:schemeClr>
                  </a:solidFill>
                  <a:latin typeface="微软雅黑" panose="020B0503020204020204" pitchFamily="34" charset="-122"/>
                  <a:ea typeface="微软雅黑" panose="020B0503020204020204" pitchFamily="34" charset="-122"/>
                </a:rPr>
                <a:t>       帝国主义侵略中国，反对中国独立，反对中国发展资本主义的历史，就是中国的近代史。</a:t>
              </a:r>
              <a:endParaRPr lang="en-US" altLang="zh-CN" dirty="0">
                <a:solidFill>
                  <a:schemeClr val="bg2">
                    <a:lumMod val="50000"/>
                  </a:schemeClr>
                </a:solidFill>
                <a:latin typeface="微软雅黑" panose="020B0503020204020204" pitchFamily="34" charset="-122"/>
                <a:ea typeface="微软雅黑" panose="020B0503020204020204" pitchFamily="34" charset="-122"/>
              </a:endParaRPr>
            </a:p>
          </p:txBody>
        </p:sp>
        <p:sp>
          <p:nvSpPr>
            <p:cNvPr id="71" name="矩形 70"/>
            <p:cNvSpPr/>
            <p:nvPr/>
          </p:nvSpPr>
          <p:spPr>
            <a:xfrm>
              <a:off x="7626297" y="3461560"/>
              <a:ext cx="3684540" cy="377407"/>
            </a:xfrm>
            <a:prstGeom prst="rect">
              <a:avLst/>
            </a:prstGeom>
          </p:spPr>
          <p:txBody>
            <a:bodyPr wrap="square" lIns="91436" tIns="45718" rIns="91436" bIns="45718">
              <a:spAutoFit/>
            </a:bodyPr>
            <a:lstStyle/>
            <a:p>
              <a:pPr>
                <a:lnSpc>
                  <a:spcPct val="150000"/>
                </a:lnSpc>
              </a:pPr>
              <a:endParaRPr lang="en-US" altLang="zh-CN" sz="1400" dirty="0">
                <a:solidFill>
                  <a:schemeClr val="bg2">
                    <a:lumMod val="50000"/>
                  </a:schemeClr>
                </a:solidFill>
                <a:latin typeface="微软雅黑" panose="020B0503020204020204" pitchFamily="34" charset="-122"/>
                <a:ea typeface="微软雅黑" panose="020B0503020204020204" pitchFamily="34" charset="-122"/>
              </a:endParaRPr>
            </a:p>
          </p:txBody>
        </p:sp>
      </p:grpSp>
      <p:grpSp>
        <p:nvGrpSpPr>
          <p:cNvPr id="2" name="组合 1"/>
          <p:cNvGrpSpPr/>
          <p:nvPr/>
        </p:nvGrpSpPr>
        <p:grpSpPr>
          <a:xfrm>
            <a:off x="-254000" y="201683"/>
            <a:ext cx="898070" cy="523220"/>
            <a:chOff x="-254000" y="201683"/>
            <a:chExt cx="898070" cy="523220"/>
          </a:xfrm>
        </p:grpSpPr>
        <p:sp>
          <p:nvSpPr>
            <p:cNvPr id="74" name="圆角矩形 73"/>
            <p:cNvSpPr/>
            <p:nvPr/>
          </p:nvSpPr>
          <p:spPr>
            <a:xfrm>
              <a:off x="-254000" y="227083"/>
              <a:ext cx="898070" cy="439668"/>
            </a:xfrm>
            <a:prstGeom prst="roundRect">
              <a:avLst>
                <a:gd name="adj" fmla="val 5000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文本框 74"/>
            <p:cNvSpPr txBox="1"/>
            <p:nvPr/>
          </p:nvSpPr>
          <p:spPr>
            <a:xfrm>
              <a:off x="65706" y="201683"/>
              <a:ext cx="467694" cy="523220"/>
            </a:xfrm>
            <a:prstGeom prst="rect">
              <a:avLst/>
            </a:prstGeom>
            <a:noFill/>
          </p:spPr>
          <p:txBody>
            <a:bodyPr wrap="square" rtlCol="0">
              <a:sp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rPr>
                <a:t>2</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grpSp>
      <p:sp>
        <p:nvSpPr>
          <p:cNvPr id="76" name="文本框 75"/>
          <p:cNvSpPr txBox="1"/>
          <p:nvPr/>
        </p:nvSpPr>
        <p:spPr>
          <a:xfrm>
            <a:off x="851016" y="216086"/>
            <a:ext cx="1415764" cy="461661"/>
          </a:xfrm>
          <a:prstGeom prst="rect">
            <a:avLst/>
          </a:prstGeom>
          <a:noFill/>
        </p:spPr>
        <p:txBody>
          <a:bodyPr wrap="none" lIns="91436" tIns="45718" rIns="91436" bIns="45718" rtlCol="0">
            <a:spAutoFit/>
          </a:bodyPr>
          <a:lstStyle/>
          <a:p>
            <a:r>
              <a:rPr lang="zh-CN" altLang="en-US" sz="2400" dirty="0">
                <a:solidFill>
                  <a:schemeClr val="tx1">
                    <a:lumMod val="65000"/>
                    <a:lumOff val="35000"/>
                  </a:schemeClr>
                </a:solidFill>
                <a:latin typeface="微软雅黑" panose="020B0503020204020204" pitchFamily="34" charset="-122"/>
                <a:ea typeface="微软雅黑" panose="020B0503020204020204" pitchFamily="34" charset="-122"/>
              </a:rPr>
              <a:t>市场竞争</a:t>
            </a:r>
          </a:p>
        </p:txBody>
      </p:sp>
      <p:grpSp>
        <p:nvGrpSpPr>
          <p:cNvPr id="41" name="组合 40">
            <a:extLst>
              <a:ext uri="{FF2B5EF4-FFF2-40B4-BE49-F238E27FC236}">
                <a16:creationId xmlns:a16="http://schemas.microsoft.com/office/drawing/2014/main" id="{8B42C41E-09DD-44CC-839A-E0E90480678C}"/>
              </a:ext>
            </a:extLst>
          </p:cNvPr>
          <p:cNvGrpSpPr/>
          <p:nvPr/>
        </p:nvGrpSpPr>
        <p:grpSpPr>
          <a:xfrm>
            <a:off x="2584397" y="217491"/>
            <a:ext cx="10096500" cy="439541"/>
            <a:chOff x="2584397" y="217491"/>
            <a:chExt cx="10096500" cy="439541"/>
          </a:xfrm>
        </p:grpSpPr>
        <p:sp>
          <p:nvSpPr>
            <p:cNvPr id="43" name="圆角矩形 4">
              <a:extLst>
                <a:ext uri="{FF2B5EF4-FFF2-40B4-BE49-F238E27FC236}">
                  <a16:creationId xmlns:a16="http://schemas.microsoft.com/office/drawing/2014/main" id="{E86E1E66-0714-4C04-917E-8A5F454D5DC1}"/>
                </a:ext>
              </a:extLst>
            </p:cNvPr>
            <p:cNvSpPr/>
            <p:nvPr/>
          </p:nvSpPr>
          <p:spPr>
            <a:xfrm>
              <a:off x="2584397" y="217491"/>
              <a:ext cx="10083800" cy="328609"/>
            </a:xfrm>
            <a:prstGeom prst="roundRect">
              <a:avLst>
                <a:gd name="adj" fmla="val 5000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圆角矩形 8">
              <a:extLst>
                <a:ext uri="{FF2B5EF4-FFF2-40B4-BE49-F238E27FC236}">
                  <a16:creationId xmlns:a16="http://schemas.microsoft.com/office/drawing/2014/main" id="{16CF67AC-1EC7-44D8-859B-29398364DB70}"/>
                </a:ext>
              </a:extLst>
            </p:cNvPr>
            <p:cNvSpPr/>
            <p:nvPr/>
          </p:nvSpPr>
          <p:spPr>
            <a:xfrm flipV="1">
              <a:off x="2597097" y="621032"/>
              <a:ext cx="10083800" cy="36000"/>
            </a:xfrm>
            <a:prstGeom prst="roundRect">
              <a:avLst>
                <a:gd name="adj" fmla="val 5000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50" name="图片 49">
            <a:extLst>
              <a:ext uri="{FF2B5EF4-FFF2-40B4-BE49-F238E27FC236}">
                <a16:creationId xmlns:a16="http://schemas.microsoft.com/office/drawing/2014/main" id="{DED58346-D059-48CE-AAFD-C64A51B0CC6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41407" y="239783"/>
            <a:ext cx="1018633" cy="294081"/>
          </a:xfrm>
          <a:prstGeom prst="rect">
            <a:avLst/>
          </a:prstGeom>
        </p:spPr>
      </p:pic>
      <p:pic>
        <p:nvPicPr>
          <p:cNvPr id="5" name="图片 4">
            <a:extLst>
              <a:ext uri="{FF2B5EF4-FFF2-40B4-BE49-F238E27FC236}">
                <a16:creationId xmlns:a16="http://schemas.microsoft.com/office/drawing/2014/main" id="{AF352A0E-6B93-87D8-B4CE-5EBC2BBD0F76}"/>
              </a:ext>
            </a:extLst>
          </p:cNvPr>
          <p:cNvPicPr>
            <a:picLocks noChangeAspect="1"/>
          </p:cNvPicPr>
          <p:nvPr/>
        </p:nvPicPr>
        <p:blipFill>
          <a:blip r:embed="rId4"/>
          <a:stretch>
            <a:fillRect/>
          </a:stretch>
        </p:blipFill>
        <p:spPr>
          <a:xfrm>
            <a:off x="6253315" y="196237"/>
            <a:ext cx="7325033" cy="7423686"/>
          </a:xfrm>
          <a:prstGeom prst="rect">
            <a:avLst/>
          </a:prstGeom>
        </p:spPr>
      </p:pic>
    </p:spTree>
    <p:extLst>
      <p:ext uri="{BB962C8B-B14F-4D97-AF65-F5344CB8AC3E}">
        <p14:creationId xmlns:p14="http://schemas.microsoft.com/office/powerpoint/2010/main" val="2625200893"/>
      </p:ext>
    </p:extLst>
  </p:cSld>
  <p:clrMapOvr>
    <a:masterClrMapping/>
  </p:clrMapOvr>
  <p:transition spd="slow" advTm="0">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1102971" y="1407362"/>
            <a:ext cx="4659718" cy="527946"/>
            <a:chOff x="7720081" y="1512208"/>
            <a:chExt cx="3557879" cy="362119"/>
          </a:xfrm>
        </p:grpSpPr>
        <p:sp>
          <p:nvSpPr>
            <p:cNvPr id="68" name="矩形 67"/>
            <p:cNvSpPr/>
            <p:nvPr/>
          </p:nvSpPr>
          <p:spPr>
            <a:xfrm>
              <a:off x="7720081" y="1512208"/>
              <a:ext cx="3557879" cy="3600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文本框 68"/>
            <p:cNvSpPr txBox="1"/>
            <p:nvPr/>
          </p:nvSpPr>
          <p:spPr>
            <a:xfrm>
              <a:off x="7936391" y="1515452"/>
              <a:ext cx="1789603" cy="358875"/>
            </a:xfrm>
            <a:prstGeom prst="rect">
              <a:avLst/>
            </a:prstGeom>
            <a:noFill/>
          </p:spPr>
          <p:txBody>
            <a:bodyPr wrap="square" lIns="91436" tIns="45718" rIns="91436" bIns="45718" rtlCol="0">
              <a:spAutoFit/>
            </a:bodyPr>
            <a:lstStyle/>
            <a:p>
              <a:r>
                <a:rPr lang="zh-CN" altLang="en-US" sz="2800" dirty="0">
                  <a:solidFill>
                    <a:schemeClr val="bg1"/>
                  </a:solidFill>
                  <a:latin typeface="微软雅黑" panose="020B0503020204020204" pitchFamily="34" charset="-122"/>
                  <a:ea typeface="微软雅黑" panose="020B0503020204020204" pitchFamily="34" charset="-122"/>
                </a:rPr>
                <a:t>人民需求</a:t>
              </a:r>
            </a:p>
          </p:txBody>
        </p:sp>
      </p:grpSp>
      <p:grpSp>
        <p:nvGrpSpPr>
          <p:cNvPr id="10" name="组合 9"/>
          <p:cNvGrpSpPr/>
          <p:nvPr/>
        </p:nvGrpSpPr>
        <p:grpSpPr>
          <a:xfrm>
            <a:off x="1009187" y="1935293"/>
            <a:ext cx="4753502" cy="4480838"/>
            <a:chOff x="7626297" y="2043448"/>
            <a:chExt cx="4753502" cy="4480838"/>
          </a:xfrm>
        </p:grpSpPr>
        <p:sp>
          <p:nvSpPr>
            <p:cNvPr id="70" name="矩形 69"/>
            <p:cNvSpPr/>
            <p:nvPr/>
          </p:nvSpPr>
          <p:spPr>
            <a:xfrm>
              <a:off x="7626297" y="2043448"/>
              <a:ext cx="4753502" cy="4480838"/>
            </a:xfrm>
            <a:prstGeom prst="rect">
              <a:avLst/>
            </a:prstGeom>
          </p:spPr>
          <p:txBody>
            <a:bodyPr wrap="square" lIns="91436" tIns="45718" rIns="91436" bIns="45718">
              <a:spAutoFit/>
            </a:bodyPr>
            <a:lstStyle/>
            <a:p>
              <a:pPr>
                <a:lnSpc>
                  <a:spcPct val="150000"/>
                </a:lnSpc>
              </a:pPr>
              <a:r>
                <a:rPr lang="zh-CN" altLang="en-US" sz="1600" dirty="0">
                  <a:solidFill>
                    <a:schemeClr val="bg2">
                      <a:lumMod val="50000"/>
                    </a:schemeClr>
                  </a:solidFill>
                  <a:latin typeface="微软雅黑" panose="020B0503020204020204" pitchFamily="34" charset="-122"/>
                  <a:ea typeface="微软雅黑" panose="020B0503020204020204" pitchFamily="34" charset="-122"/>
                </a:rPr>
                <a:t>       发达资本主义国家的富有是建立在世界性的剥削与压迫的基础上的，其中包括中国在内，它们今天拥有的雄厚资本，是在原始积累、残酷的奴隶贸易，血腥的战争和海外殖民的基础上积累起来的。它除了给中国人民带来贫困和动乱之外不会有别的好处。</a:t>
              </a:r>
              <a:endParaRPr lang="en-US" altLang="zh-CN" sz="1600" dirty="0">
                <a:solidFill>
                  <a:schemeClr val="bg2">
                    <a:lumMod val="50000"/>
                  </a:schemeClr>
                </a:solidFill>
                <a:latin typeface="微软雅黑" panose="020B0503020204020204" pitchFamily="34" charset="-122"/>
                <a:ea typeface="微软雅黑" panose="020B0503020204020204" pitchFamily="34" charset="-122"/>
              </a:endParaRPr>
            </a:p>
            <a:p>
              <a:pPr>
                <a:lnSpc>
                  <a:spcPct val="150000"/>
                </a:lnSpc>
              </a:pPr>
              <a:r>
                <a:rPr lang="zh-CN" altLang="en-US" sz="1600" dirty="0">
                  <a:solidFill>
                    <a:schemeClr val="bg2">
                      <a:lumMod val="50000"/>
                    </a:schemeClr>
                  </a:solidFill>
                  <a:latin typeface="微软雅黑" panose="020B0503020204020204" pitchFamily="34" charset="-122"/>
                  <a:ea typeface="微软雅黑" panose="020B0503020204020204" pitchFamily="34" charset="-122"/>
                </a:rPr>
                <a:t>       资本主义通过对劳动者的剥削才能积聚资本，维持资本主义生产方式机器的正常运转。广大个体农民和手工业者将重新走向破产，广大工人也将继续遭受资本家的奴役。这与共产党所举的“消灭阶级”“消灭人剥削人的理想旗帆背道而弛，</a:t>
              </a:r>
            </a:p>
            <a:p>
              <a:pPr>
                <a:lnSpc>
                  <a:spcPct val="150000"/>
                </a:lnSpc>
              </a:pPr>
              <a:endParaRPr lang="zh-CN" altLang="en-US" sz="1600" dirty="0">
                <a:solidFill>
                  <a:schemeClr val="bg2">
                    <a:lumMod val="50000"/>
                  </a:schemeClr>
                </a:solidFill>
                <a:latin typeface="微软雅黑" panose="020B0503020204020204" pitchFamily="34" charset="-122"/>
                <a:ea typeface="微软雅黑" panose="020B0503020204020204" pitchFamily="34" charset="-122"/>
              </a:endParaRPr>
            </a:p>
          </p:txBody>
        </p:sp>
        <p:sp>
          <p:nvSpPr>
            <p:cNvPr id="71" name="矩形 70"/>
            <p:cNvSpPr/>
            <p:nvPr/>
          </p:nvSpPr>
          <p:spPr>
            <a:xfrm>
              <a:off x="7626297" y="3461560"/>
              <a:ext cx="3684540" cy="377407"/>
            </a:xfrm>
            <a:prstGeom prst="rect">
              <a:avLst/>
            </a:prstGeom>
          </p:spPr>
          <p:txBody>
            <a:bodyPr wrap="square" lIns="91436" tIns="45718" rIns="91436" bIns="45718">
              <a:spAutoFit/>
            </a:bodyPr>
            <a:lstStyle/>
            <a:p>
              <a:pPr>
                <a:lnSpc>
                  <a:spcPct val="150000"/>
                </a:lnSpc>
              </a:pPr>
              <a:endParaRPr lang="en-US" altLang="zh-CN" sz="1400" dirty="0">
                <a:solidFill>
                  <a:schemeClr val="bg2">
                    <a:lumMod val="50000"/>
                  </a:schemeClr>
                </a:solidFill>
                <a:latin typeface="微软雅黑" panose="020B0503020204020204" pitchFamily="34" charset="-122"/>
                <a:ea typeface="微软雅黑" panose="020B0503020204020204" pitchFamily="34" charset="-122"/>
              </a:endParaRPr>
            </a:p>
          </p:txBody>
        </p:sp>
      </p:grpSp>
      <p:grpSp>
        <p:nvGrpSpPr>
          <p:cNvPr id="2" name="组合 1"/>
          <p:cNvGrpSpPr/>
          <p:nvPr/>
        </p:nvGrpSpPr>
        <p:grpSpPr>
          <a:xfrm>
            <a:off x="-254000" y="201683"/>
            <a:ext cx="898070" cy="523220"/>
            <a:chOff x="-254000" y="201683"/>
            <a:chExt cx="898070" cy="523220"/>
          </a:xfrm>
        </p:grpSpPr>
        <p:sp>
          <p:nvSpPr>
            <p:cNvPr id="74" name="圆角矩形 73"/>
            <p:cNvSpPr/>
            <p:nvPr/>
          </p:nvSpPr>
          <p:spPr>
            <a:xfrm>
              <a:off x="-254000" y="227083"/>
              <a:ext cx="898070" cy="439668"/>
            </a:xfrm>
            <a:prstGeom prst="roundRect">
              <a:avLst>
                <a:gd name="adj" fmla="val 5000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文本框 74"/>
            <p:cNvSpPr txBox="1"/>
            <p:nvPr/>
          </p:nvSpPr>
          <p:spPr>
            <a:xfrm>
              <a:off x="65706" y="201683"/>
              <a:ext cx="467694" cy="523220"/>
            </a:xfrm>
            <a:prstGeom prst="rect">
              <a:avLst/>
            </a:prstGeom>
            <a:noFill/>
          </p:spPr>
          <p:txBody>
            <a:bodyPr wrap="square" rtlCol="0">
              <a:sp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rPr>
                <a:t>2</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grpSp>
      <p:sp>
        <p:nvSpPr>
          <p:cNvPr id="76" name="文本框 75"/>
          <p:cNvSpPr txBox="1"/>
          <p:nvPr/>
        </p:nvSpPr>
        <p:spPr>
          <a:xfrm>
            <a:off x="623165" y="195371"/>
            <a:ext cx="2646870" cy="461661"/>
          </a:xfrm>
          <a:prstGeom prst="rect">
            <a:avLst/>
          </a:prstGeom>
          <a:noFill/>
        </p:spPr>
        <p:txBody>
          <a:bodyPr wrap="none" lIns="91436" tIns="45718" rIns="91436" bIns="45718" rtlCol="0">
            <a:spAutoFit/>
          </a:bodyPr>
          <a:lstStyle/>
          <a:p>
            <a:r>
              <a:rPr lang="zh-CN" altLang="en-US" sz="2400" dirty="0">
                <a:solidFill>
                  <a:schemeClr val="tx1">
                    <a:lumMod val="65000"/>
                    <a:lumOff val="35000"/>
                  </a:schemeClr>
                </a:solidFill>
                <a:latin typeface="微软雅黑" panose="020B0503020204020204" pitchFamily="34" charset="-122"/>
                <a:ea typeface="微软雅黑" panose="020B0503020204020204" pitchFamily="34" charset="-122"/>
              </a:rPr>
              <a:t>近现代中国的需求</a:t>
            </a:r>
          </a:p>
        </p:txBody>
      </p:sp>
      <p:grpSp>
        <p:nvGrpSpPr>
          <p:cNvPr id="41" name="组合 40">
            <a:extLst>
              <a:ext uri="{FF2B5EF4-FFF2-40B4-BE49-F238E27FC236}">
                <a16:creationId xmlns:a16="http://schemas.microsoft.com/office/drawing/2014/main" id="{8B42C41E-09DD-44CC-839A-E0E90480678C}"/>
              </a:ext>
            </a:extLst>
          </p:cNvPr>
          <p:cNvGrpSpPr/>
          <p:nvPr/>
        </p:nvGrpSpPr>
        <p:grpSpPr>
          <a:xfrm>
            <a:off x="3270035" y="227210"/>
            <a:ext cx="10096500" cy="439541"/>
            <a:chOff x="2584397" y="217491"/>
            <a:chExt cx="10096500" cy="439541"/>
          </a:xfrm>
        </p:grpSpPr>
        <p:sp>
          <p:nvSpPr>
            <p:cNvPr id="43" name="圆角矩形 4">
              <a:extLst>
                <a:ext uri="{FF2B5EF4-FFF2-40B4-BE49-F238E27FC236}">
                  <a16:creationId xmlns:a16="http://schemas.microsoft.com/office/drawing/2014/main" id="{E86E1E66-0714-4C04-917E-8A5F454D5DC1}"/>
                </a:ext>
              </a:extLst>
            </p:cNvPr>
            <p:cNvSpPr/>
            <p:nvPr/>
          </p:nvSpPr>
          <p:spPr>
            <a:xfrm>
              <a:off x="2584397" y="217491"/>
              <a:ext cx="10083800" cy="328609"/>
            </a:xfrm>
            <a:prstGeom prst="roundRect">
              <a:avLst>
                <a:gd name="adj" fmla="val 5000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圆角矩形 8">
              <a:extLst>
                <a:ext uri="{FF2B5EF4-FFF2-40B4-BE49-F238E27FC236}">
                  <a16:creationId xmlns:a16="http://schemas.microsoft.com/office/drawing/2014/main" id="{16CF67AC-1EC7-44D8-859B-29398364DB70}"/>
                </a:ext>
              </a:extLst>
            </p:cNvPr>
            <p:cNvSpPr/>
            <p:nvPr/>
          </p:nvSpPr>
          <p:spPr>
            <a:xfrm flipV="1">
              <a:off x="2597097" y="621032"/>
              <a:ext cx="10083800" cy="36000"/>
            </a:xfrm>
            <a:prstGeom prst="roundRect">
              <a:avLst>
                <a:gd name="adj" fmla="val 5000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50" name="图片 49">
            <a:extLst>
              <a:ext uri="{FF2B5EF4-FFF2-40B4-BE49-F238E27FC236}">
                <a16:creationId xmlns:a16="http://schemas.microsoft.com/office/drawing/2014/main" id="{DED58346-D059-48CE-AAFD-C64A51B0CC6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41407" y="239783"/>
            <a:ext cx="1018633" cy="294081"/>
          </a:xfrm>
          <a:prstGeom prst="rect">
            <a:avLst/>
          </a:prstGeom>
        </p:spPr>
      </p:pic>
      <p:pic>
        <p:nvPicPr>
          <p:cNvPr id="3" name="图片 2">
            <a:extLst>
              <a:ext uri="{FF2B5EF4-FFF2-40B4-BE49-F238E27FC236}">
                <a16:creationId xmlns:a16="http://schemas.microsoft.com/office/drawing/2014/main" id="{8B7468C4-69EF-B1A6-1523-4A8124FB9448}"/>
              </a:ext>
            </a:extLst>
          </p:cNvPr>
          <p:cNvPicPr>
            <a:picLocks noChangeAspect="1"/>
          </p:cNvPicPr>
          <p:nvPr/>
        </p:nvPicPr>
        <p:blipFill>
          <a:blip r:embed="rId4"/>
          <a:stretch>
            <a:fillRect/>
          </a:stretch>
        </p:blipFill>
        <p:spPr>
          <a:xfrm>
            <a:off x="6218430" y="195371"/>
            <a:ext cx="7357072" cy="7456491"/>
          </a:xfrm>
          <a:prstGeom prst="rect">
            <a:avLst/>
          </a:prstGeom>
        </p:spPr>
      </p:pic>
    </p:spTree>
    <p:extLst>
      <p:ext uri="{BB962C8B-B14F-4D97-AF65-F5344CB8AC3E}">
        <p14:creationId xmlns:p14="http://schemas.microsoft.com/office/powerpoint/2010/main" val="4028348879"/>
      </p:ext>
    </p:extLst>
  </p:cSld>
  <p:clrMapOvr>
    <a:masterClrMapping/>
  </p:clrMapOvr>
  <p:transition spd="slow" advTm="0">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1102971" y="1407362"/>
            <a:ext cx="4659718" cy="527946"/>
            <a:chOff x="7720081" y="1512208"/>
            <a:chExt cx="3557879" cy="362119"/>
          </a:xfrm>
        </p:grpSpPr>
        <p:sp>
          <p:nvSpPr>
            <p:cNvPr id="68" name="矩形 67"/>
            <p:cNvSpPr/>
            <p:nvPr/>
          </p:nvSpPr>
          <p:spPr>
            <a:xfrm>
              <a:off x="7720081" y="1512208"/>
              <a:ext cx="3557879" cy="3600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文本框 68"/>
            <p:cNvSpPr txBox="1"/>
            <p:nvPr/>
          </p:nvSpPr>
          <p:spPr>
            <a:xfrm>
              <a:off x="7936391" y="1515452"/>
              <a:ext cx="1789603" cy="358875"/>
            </a:xfrm>
            <a:prstGeom prst="rect">
              <a:avLst/>
            </a:prstGeom>
            <a:noFill/>
          </p:spPr>
          <p:txBody>
            <a:bodyPr wrap="square" lIns="91436" tIns="45718" rIns="91436" bIns="45718" rtlCol="0">
              <a:spAutoFit/>
            </a:bodyPr>
            <a:lstStyle/>
            <a:p>
              <a:r>
                <a:rPr lang="zh-CN" altLang="en-US" sz="2800" dirty="0">
                  <a:solidFill>
                    <a:schemeClr val="bg1"/>
                  </a:solidFill>
                  <a:latin typeface="微软雅黑" panose="020B0503020204020204" pitchFamily="34" charset="-122"/>
                  <a:ea typeface="微软雅黑" panose="020B0503020204020204" pitchFamily="34" charset="-122"/>
                </a:rPr>
                <a:t>文化教育</a:t>
              </a:r>
            </a:p>
          </p:txBody>
        </p:sp>
      </p:grpSp>
      <p:grpSp>
        <p:nvGrpSpPr>
          <p:cNvPr id="10" name="组合 9"/>
          <p:cNvGrpSpPr/>
          <p:nvPr/>
        </p:nvGrpSpPr>
        <p:grpSpPr>
          <a:xfrm>
            <a:off x="1009187" y="1935293"/>
            <a:ext cx="4753502" cy="4480838"/>
            <a:chOff x="7626297" y="2043448"/>
            <a:chExt cx="4753502" cy="4480838"/>
          </a:xfrm>
        </p:grpSpPr>
        <p:sp>
          <p:nvSpPr>
            <p:cNvPr id="70" name="矩形 69"/>
            <p:cNvSpPr/>
            <p:nvPr/>
          </p:nvSpPr>
          <p:spPr>
            <a:xfrm>
              <a:off x="7626297" y="2043448"/>
              <a:ext cx="4753502" cy="4480838"/>
            </a:xfrm>
            <a:prstGeom prst="rect">
              <a:avLst/>
            </a:prstGeom>
          </p:spPr>
          <p:txBody>
            <a:bodyPr wrap="square" lIns="91436" tIns="45718" rIns="91436" bIns="45718">
              <a:spAutoFit/>
            </a:bodyPr>
            <a:lstStyle/>
            <a:p>
              <a:pPr>
                <a:lnSpc>
                  <a:spcPct val="150000"/>
                </a:lnSpc>
              </a:pPr>
              <a:r>
                <a:rPr lang="zh-CN" altLang="en-US" sz="1600" dirty="0">
                  <a:solidFill>
                    <a:schemeClr val="bg2">
                      <a:lumMod val="50000"/>
                    </a:schemeClr>
                  </a:solidFill>
                  <a:latin typeface="微软雅黑" panose="020B0503020204020204" pitchFamily="34" charset="-122"/>
                  <a:ea typeface="微软雅黑" panose="020B0503020204020204" pitchFamily="34" charset="-122"/>
                </a:rPr>
                <a:t>       要改变一般的人的本性，使他获得一定劳动部门的技能和技巧，成为发达的和专门的劳动力，就要有一定的教育或训练，而这就得花费或多或少的商品等价物。劳动力的教育费用随着劳动力性质的复杂程度而不同。”这深刻揭示了资本主义教育的阶级不公平的性质。</a:t>
              </a:r>
              <a:endParaRPr lang="en-US" altLang="zh-CN" sz="1600" dirty="0">
                <a:solidFill>
                  <a:schemeClr val="bg2">
                    <a:lumMod val="50000"/>
                  </a:schemeClr>
                </a:solidFill>
                <a:latin typeface="微软雅黑" panose="020B0503020204020204" pitchFamily="34" charset="-122"/>
                <a:ea typeface="微软雅黑" panose="020B0503020204020204" pitchFamily="34" charset="-122"/>
              </a:endParaRPr>
            </a:p>
            <a:p>
              <a:pPr>
                <a:lnSpc>
                  <a:spcPct val="150000"/>
                </a:lnSpc>
              </a:pPr>
              <a:r>
                <a:rPr lang="en-US" altLang="zh-CN" sz="1600" dirty="0">
                  <a:solidFill>
                    <a:schemeClr val="bg2">
                      <a:lumMod val="50000"/>
                    </a:schemeClr>
                  </a:solidFill>
                  <a:latin typeface="微软雅黑" panose="020B0503020204020204" pitchFamily="34" charset="-122"/>
                  <a:ea typeface="微软雅黑" panose="020B0503020204020204" pitchFamily="34" charset="-122"/>
                </a:rPr>
                <a:t>       </a:t>
              </a:r>
              <a:r>
                <a:rPr lang="zh-CN" altLang="en-US" sz="1600" dirty="0">
                  <a:solidFill>
                    <a:schemeClr val="bg2">
                      <a:lumMod val="50000"/>
                    </a:schemeClr>
                  </a:solidFill>
                  <a:latin typeface="微软雅黑" panose="020B0503020204020204" pitchFamily="34" charset="-122"/>
                  <a:ea typeface="微软雅黑" panose="020B0503020204020204" pitchFamily="34" charset="-122"/>
                </a:rPr>
                <a:t>中国的社会主义制度之下：新中国成立</a:t>
              </a:r>
              <a:r>
                <a:rPr lang="en-US" altLang="zh-CN" sz="1600" dirty="0">
                  <a:solidFill>
                    <a:schemeClr val="bg2">
                      <a:lumMod val="50000"/>
                    </a:schemeClr>
                  </a:solidFill>
                  <a:latin typeface="微软雅黑" panose="020B0503020204020204" pitchFamily="34" charset="-122"/>
                  <a:ea typeface="微软雅黑" panose="020B0503020204020204" pitchFamily="34" charset="-122"/>
                </a:rPr>
                <a:t>70</a:t>
              </a:r>
              <a:r>
                <a:rPr lang="zh-CN" altLang="en-US" sz="1600" dirty="0">
                  <a:solidFill>
                    <a:schemeClr val="bg2">
                      <a:lumMod val="50000"/>
                    </a:schemeClr>
                  </a:solidFill>
                  <a:latin typeface="微软雅黑" panose="020B0503020204020204" pitchFamily="34" charset="-122"/>
                  <a:ea typeface="微软雅黑" panose="020B0503020204020204" pitchFamily="34" charset="-122"/>
                </a:rPr>
                <a:t>年来，从成立之初提出“教育向工农开门”，到</a:t>
              </a:r>
              <a:r>
                <a:rPr lang="en-US" altLang="zh-CN" sz="1600" dirty="0">
                  <a:solidFill>
                    <a:schemeClr val="bg2">
                      <a:lumMod val="50000"/>
                    </a:schemeClr>
                  </a:solidFill>
                  <a:latin typeface="微软雅黑" panose="020B0503020204020204" pitchFamily="34" charset="-122"/>
                  <a:ea typeface="微软雅黑" panose="020B0503020204020204" pitchFamily="34" charset="-122"/>
                </a:rPr>
                <a:t>21</a:t>
              </a:r>
              <a:r>
                <a:rPr lang="zh-CN" altLang="en-US" sz="1600" dirty="0">
                  <a:solidFill>
                    <a:schemeClr val="bg2">
                      <a:lumMod val="50000"/>
                    </a:schemeClr>
                  </a:solidFill>
                  <a:latin typeface="微软雅黑" panose="020B0503020204020204" pitchFamily="34" charset="-122"/>
                  <a:ea typeface="微软雅黑" panose="020B0503020204020204" pitchFamily="34" charset="-122"/>
                </a:rPr>
                <a:t>世纪提出“把促进公平作为国家基本教育政策”，党和政府始终把促进教育公平作为执政理念、行动目标和政策措施。</a:t>
              </a:r>
            </a:p>
            <a:p>
              <a:pPr>
                <a:lnSpc>
                  <a:spcPct val="150000"/>
                </a:lnSpc>
              </a:pPr>
              <a:endParaRPr lang="zh-CN" altLang="en-US" sz="1600" dirty="0">
                <a:solidFill>
                  <a:schemeClr val="bg2">
                    <a:lumMod val="50000"/>
                  </a:schemeClr>
                </a:solidFill>
                <a:latin typeface="微软雅黑" panose="020B0503020204020204" pitchFamily="34" charset="-122"/>
                <a:ea typeface="微软雅黑" panose="020B0503020204020204" pitchFamily="34" charset="-122"/>
              </a:endParaRPr>
            </a:p>
          </p:txBody>
        </p:sp>
        <p:sp>
          <p:nvSpPr>
            <p:cNvPr id="71" name="矩形 70"/>
            <p:cNvSpPr/>
            <p:nvPr/>
          </p:nvSpPr>
          <p:spPr>
            <a:xfrm>
              <a:off x="7626297" y="3461560"/>
              <a:ext cx="3684540" cy="377407"/>
            </a:xfrm>
            <a:prstGeom prst="rect">
              <a:avLst/>
            </a:prstGeom>
          </p:spPr>
          <p:txBody>
            <a:bodyPr wrap="square" lIns="91436" tIns="45718" rIns="91436" bIns="45718">
              <a:spAutoFit/>
            </a:bodyPr>
            <a:lstStyle/>
            <a:p>
              <a:pPr>
                <a:lnSpc>
                  <a:spcPct val="150000"/>
                </a:lnSpc>
              </a:pPr>
              <a:endParaRPr lang="en-US" altLang="zh-CN" sz="1400" dirty="0">
                <a:solidFill>
                  <a:schemeClr val="bg2">
                    <a:lumMod val="50000"/>
                  </a:schemeClr>
                </a:solidFill>
                <a:latin typeface="微软雅黑" panose="020B0503020204020204" pitchFamily="34" charset="-122"/>
                <a:ea typeface="微软雅黑" panose="020B0503020204020204" pitchFamily="34" charset="-122"/>
              </a:endParaRPr>
            </a:p>
          </p:txBody>
        </p:sp>
      </p:grpSp>
      <p:grpSp>
        <p:nvGrpSpPr>
          <p:cNvPr id="2" name="组合 1"/>
          <p:cNvGrpSpPr/>
          <p:nvPr/>
        </p:nvGrpSpPr>
        <p:grpSpPr>
          <a:xfrm>
            <a:off x="-254000" y="201683"/>
            <a:ext cx="898070" cy="523220"/>
            <a:chOff x="-254000" y="201683"/>
            <a:chExt cx="898070" cy="523220"/>
          </a:xfrm>
        </p:grpSpPr>
        <p:sp>
          <p:nvSpPr>
            <p:cNvPr id="74" name="圆角矩形 73"/>
            <p:cNvSpPr/>
            <p:nvPr/>
          </p:nvSpPr>
          <p:spPr>
            <a:xfrm>
              <a:off x="-254000" y="227083"/>
              <a:ext cx="898070" cy="439668"/>
            </a:xfrm>
            <a:prstGeom prst="roundRect">
              <a:avLst>
                <a:gd name="adj" fmla="val 5000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文本框 74"/>
            <p:cNvSpPr txBox="1"/>
            <p:nvPr/>
          </p:nvSpPr>
          <p:spPr>
            <a:xfrm>
              <a:off x="65706" y="201683"/>
              <a:ext cx="467694" cy="523220"/>
            </a:xfrm>
            <a:prstGeom prst="rect">
              <a:avLst/>
            </a:prstGeom>
            <a:noFill/>
          </p:spPr>
          <p:txBody>
            <a:bodyPr wrap="square" rtlCol="0">
              <a:sp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rPr>
                <a:t>2</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grpSp>
      <p:sp>
        <p:nvSpPr>
          <p:cNvPr id="76" name="文本框 75"/>
          <p:cNvSpPr txBox="1"/>
          <p:nvPr/>
        </p:nvSpPr>
        <p:spPr>
          <a:xfrm>
            <a:off x="623165" y="195371"/>
            <a:ext cx="2646870" cy="461661"/>
          </a:xfrm>
          <a:prstGeom prst="rect">
            <a:avLst/>
          </a:prstGeom>
          <a:noFill/>
        </p:spPr>
        <p:txBody>
          <a:bodyPr wrap="none" lIns="91436" tIns="45718" rIns="91436" bIns="45718" rtlCol="0">
            <a:spAutoFit/>
          </a:bodyPr>
          <a:lstStyle/>
          <a:p>
            <a:r>
              <a:rPr lang="zh-CN" altLang="en-US" sz="2400" dirty="0">
                <a:solidFill>
                  <a:schemeClr val="tx1">
                    <a:lumMod val="65000"/>
                    <a:lumOff val="35000"/>
                  </a:schemeClr>
                </a:solidFill>
                <a:latin typeface="微软雅黑" panose="020B0503020204020204" pitchFamily="34" charset="-122"/>
                <a:ea typeface="微软雅黑" panose="020B0503020204020204" pitchFamily="34" charset="-122"/>
              </a:rPr>
              <a:t>近现代中国的需求</a:t>
            </a:r>
          </a:p>
        </p:txBody>
      </p:sp>
      <p:grpSp>
        <p:nvGrpSpPr>
          <p:cNvPr id="41" name="组合 40">
            <a:extLst>
              <a:ext uri="{FF2B5EF4-FFF2-40B4-BE49-F238E27FC236}">
                <a16:creationId xmlns:a16="http://schemas.microsoft.com/office/drawing/2014/main" id="{8B42C41E-09DD-44CC-839A-E0E90480678C}"/>
              </a:ext>
            </a:extLst>
          </p:cNvPr>
          <p:cNvGrpSpPr/>
          <p:nvPr/>
        </p:nvGrpSpPr>
        <p:grpSpPr>
          <a:xfrm>
            <a:off x="3270035" y="227210"/>
            <a:ext cx="10096500" cy="439541"/>
            <a:chOff x="2584397" y="217491"/>
            <a:chExt cx="10096500" cy="439541"/>
          </a:xfrm>
        </p:grpSpPr>
        <p:sp>
          <p:nvSpPr>
            <p:cNvPr id="43" name="圆角矩形 4">
              <a:extLst>
                <a:ext uri="{FF2B5EF4-FFF2-40B4-BE49-F238E27FC236}">
                  <a16:creationId xmlns:a16="http://schemas.microsoft.com/office/drawing/2014/main" id="{E86E1E66-0714-4C04-917E-8A5F454D5DC1}"/>
                </a:ext>
              </a:extLst>
            </p:cNvPr>
            <p:cNvSpPr/>
            <p:nvPr/>
          </p:nvSpPr>
          <p:spPr>
            <a:xfrm>
              <a:off x="2584397" y="217491"/>
              <a:ext cx="10083800" cy="328609"/>
            </a:xfrm>
            <a:prstGeom prst="roundRect">
              <a:avLst>
                <a:gd name="adj" fmla="val 5000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圆角矩形 8">
              <a:extLst>
                <a:ext uri="{FF2B5EF4-FFF2-40B4-BE49-F238E27FC236}">
                  <a16:creationId xmlns:a16="http://schemas.microsoft.com/office/drawing/2014/main" id="{16CF67AC-1EC7-44D8-859B-29398364DB70}"/>
                </a:ext>
              </a:extLst>
            </p:cNvPr>
            <p:cNvSpPr/>
            <p:nvPr/>
          </p:nvSpPr>
          <p:spPr>
            <a:xfrm flipV="1">
              <a:off x="2597097" y="621032"/>
              <a:ext cx="10083800" cy="36000"/>
            </a:xfrm>
            <a:prstGeom prst="roundRect">
              <a:avLst>
                <a:gd name="adj" fmla="val 5000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50" name="图片 49">
            <a:extLst>
              <a:ext uri="{FF2B5EF4-FFF2-40B4-BE49-F238E27FC236}">
                <a16:creationId xmlns:a16="http://schemas.microsoft.com/office/drawing/2014/main" id="{DED58346-D059-48CE-AAFD-C64A51B0CC6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41407" y="239783"/>
            <a:ext cx="1018633" cy="294081"/>
          </a:xfrm>
          <a:prstGeom prst="rect">
            <a:avLst/>
          </a:prstGeom>
        </p:spPr>
      </p:pic>
      <p:pic>
        <p:nvPicPr>
          <p:cNvPr id="4" name="图片 3">
            <a:extLst>
              <a:ext uri="{FF2B5EF4-FFF2-40B4-BE49-F238E27FC236}">
                <a16:creationId xmlns:a16="http://schemas.microsoft.com/office/drawing/2014/main" id="{F9B517CC-04A5-632D-9383-0D2A3F100280}"/>
              </a:ext>
            </a:extLst>
          </p:cNvPr>
          <p:cNvPicPr>
            <a:picLocks noChangeAspect="1"/>
          </p:cNvPicPr>
          <p:nvPr/>
        </p:nvPicPr>
        <p:blipFill>
          <a:blip r:embed="rId4"/>
          <a:stretch>
            <a:fillRect/>
          </a:stretch>
        </p:blipFill>
        <p:spPr>
          <a:xfrm>
            <a:off x="6576368" y="766360"/>
            <a:ext cx="4852250" cy="2776981"/>
          </a:xfrm>
          <a:prstGeom prst="rect">
            <a:avLst/>
          </a:prstGeom>
        </p:spPr>
      </p:pic>
      <p:pic>
        <p:nvPicPr>
          <p:cNvPr id="5" name="图片 4">
            <a:extLst>
              <a:ext uri="{FF2B5EF4-FFF2-40B4-BE49-F238E27FC236}">
                <a16:creationId xmlns:a16="http://schemas.microsoft.com/office/drawing/2014/main" id="{E52246BF-2D7D-9D57-54CA-F0ABE4FD27A9}"/>
              </a:ext>
            </a:extLst>
          </p:cNvPr>
          <p:cNvPicPr>
            <a:picLocks noChangeAspect="1"/>
          </p:cNvPicPr>
          <p:nvPr/>
        </p:nvPicPr>
        <p:blipFill>
          <a:blip r:embed="rId5"/>
          <a:stretch>
            <a:fillRect/>
          </a:stretch>
        </p:blipFill>
        <p:spPr>
          <a:xfrm>
            <a:off x="6576368" y="3542108"/>
            <a:ext cx="5002656" cy="3279198"/>
          </a:xfrm>
          <a:prstGeom prst="rect">
            <a:avLst/>
          </a:prstGeom>
        </p:spPr>
      </p:pic>
    </p:spTree>
    <p:extLst>
      <p:ext uri="{BB962C8B-B14F-4D97-AF65-F5344CB8AC3E}">
        <p14:creationId xmlns:p14="http://schemas.microsoft.com/office/powerpoint/2010/main" val="1625311039"/>
      </p:ext>
    </p:extLst>
  </p:cSld>
  <p:clrMapOvr>
    <a:masterClrMapping/>
  </p:clrMapOvr>
  <p:transition spd="slow" advTm="0">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1102970" y="1082796"/>
            <a:ext cx="4659718" cy="527946"/>
            <a:chOff x="7720081" y="1512208"/>
            <a:chExt cx="3557879" cy="362119"/>
          </a:xfrm>
        </p:grpSpPr>
        <p:sp>
          <p:nvSpPr>
            <p:cNvPr id="68" name="矩形 67"/>
            <p:cNvSpPr/>
            <p:nvPr/>
          </p:nvSpPr>
          <p:spPr>
            <a:xfrm>
              <a:off x="7720081" y="1512208"/>
              <a:ext cx="3557879" cy="3600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文本框 68"/>
            <p:cNvSpPr txBox="1"/>
            <p:nvPr/>
          </p:nvSpPr>
          <p:spPr>
            <a:xfrm>
              <a:off x="7936391" y="1515452"/>
              <a:ext cx="2525374" cy="358875"/>
            </a:xfrm>
            <a:prstGeom prst="rect">
              <a:avLst/>
            </a:prstGeom>
            <a:noFill/>
          </p:spPr>
          <p:txBody>
            <a:bodyPr wrap="square" lIns="91436" tIns="45718" rIns="91436" bIns="45718" rtlCol="0">
              <a:spAutoFit/>
            </a:bodyPr>
            <a:lstStyle/>
            <a:p>
              <a:r>
                <a:rPr lang="zh-CN" altLang="en-US" sz="2800" dirty="0">
                  <a:solidFill>
                    <a:schemeClr val="bg1"/>
                  </a:solidFill>
                  <a:latin typeface="微软雅黑" panose="020B0503020204020204" pitchFamily="34" charset="-122"/>
                  <a:ea typeface="微软雅黑" panose="020B0503020204020204" pitchFamily="34" charset="-122"/>
                </a:rPr>
                <a:t>国家发展处于劣势</a:t>
              </a:r>
            </a:p>
          </p:txBody>
        </p:sp>
      </p:grpSp>
      <p:grpSp>
        <p:nvGrpSpPr>
          <p:cNvPr id="10" name="组合 9"/>
          <p:cNvGrpSpPr/>
          <p:nvPr/>
        </p:nvGrpSpPr>
        <p:grpSpPr>
          <a:xfrm>
            <a:off x="1009186" y="1615472"/>
            <a:ext cx="4753502" cy="4850170"/>
            <a:chOff x="7626297" y="2043448"/>
            <a:chExt cx="4753502" cy="4850170"/>
          </a:xfrm>
        </p:grpSpPr>
        <p:sp>
          <p:nvSpPr>
            <p:cNvPr id="70" name="矩形 69"/>
            <p:cNvSpPr/>
            <p:nvPr/>
          </p:nvSpPr>
          <p:spPr>
            <a:xfrm>
              <a:off x="7626297" y="2043448"/>
              <a:ext cx="4753502" cy="4850170"/>
            </a:xfrm>
            <a:prstGeom prst="rect">
              <a:avLst/>
            </a:prstGeom>
          </p:spPr>
          <p:txBody>
            <a:bodyPr wrap="square" lIns="91436" tIns="45718" rIns="91436" bIns="45718">
              <a:spAutoFit/>
            </a:bodyPr>
            <a:lstStyle/>
            <a:p>
              <a:pPr>
                <a:lnSpc>
                  <a:spcPct val="150000"/>
                </a:lnSpc>
              </a:pPr>
              <a:r>
                <a:rPr lang="zh-CN" altLang="en-US" sz="1600" dirty="0">
                  <a:solidFill>
                    <a:schemeClr val="bg2">
                      <a:lumMod val="50000"/>
                    </a:schemeClr>
                  </a:solidFill>
                  <a:latin typeface="微软雅黑" panose="020B0503020204020204" pitchFamily="34" charset="-122"/>
                  <a:ea typeface="微软雅黑" panose="020B0503020204020204" pitchFamily="34" charset="-122"/>
                </a:rPr>
                <a:t>       由于资本帝国主义的侵入，中国的资产阶级就分化成两个部分大资产阶级官僚买办阶级和民族资产阶级。大资产阶级与帝国主义相勾结，要走专制独裁的殖民地道路；民族资产阶级则要在反帝反封建的基础上建立民主独立的资产阶级共和国，发展资本主义道路。与此同时，以工人阶级为代表的各劳动阶级飞则要在资产阶级民主革命的基础上引导到社会主义道路上去。</a:t>
              </a:r>
              <a:endParaRPr lang="en-US" altLang="zh-CN" sz="1600" dirty="0">
                <a:solidFill>
                  <a:schemeClr val="bg2">
                    <a:lumMod val="50000"/>
                  </a:schemeClr>
                </a:solidFill>
                <a:latin typeface="微软雅黑" panose="020B0503020204020204" pitchFamily="34" charset="-122"/>
                <a:ea typeface="微软雅黑" panose="020B0503020204020204" pitchFamily="34" charset="-122"/>
              </a:endParaRPr>
            </a:p>
            <a:p>
              <a:pPr>
                <a:lnSpc>
                  <a:spcPct val="150000"/>
                </a:lnSpc>
              </a:pPr>
              <a:r>
                <a:rPr lang="en-US" altLang="zh-CN" sz="1600" dirty="0">
                  <a:solidFill>
                    <a:schemeClr val="bg2">
                      <a:lumMod val="50000"/>
                    </a:schemeClr>
                  </a:solidFill>
                  <a:latin typeface="微软雅黑" panose="020B0503020204020204" pitchFamily="34" charset="-122"/>
                  <a:ea typeface="微软雅黑" panose="020B0503020204020204" pitchFamily="34" charset="-122"/>
                </a:rPr>
                <a:t>       </a:t>
              </a:r>
              <a:r>
                <a:rPr lang="zh-CN" altLang="en-US" sz="1600" dirty="0">
                  <a:solidFill>
                    <a:schemeClr val="bg2">
                      <a:lumMod val="50000"/>
                    </a:schemeClr>
                  </a:solidFill>
                  <a:latin typeface="微软雅黑" panose="020B0503020204020204" pitchFamily="34" charset="-122"/>
                  <a:ea typeface="微软雅黑" panose="020B0503020204020204" pitchFamily="34" charset="-122"/>
                </a:rPr>
                <a:t>半殖民地半封建的中国完全是一个农业和手工业的国家。这个历史事实告诉我们，帝国主义列强侵入中国的目的，决不是要把封建的中国变成资本主义的中国。帝国主义列强的目的和这相反，他们是要把中国变成他们的半殖民地和殖民地。</a:t>
              </a:r>
            </a:p>
          </p:txBody>
        </p:sp>
        <p:sp>
          <p:nvSpPr>
            <p:cNvPr id="71" name="矩形 70"/>
            <p:cNvSpPr/>
            <p:nvPr/>
          </p:nvSpPr>
          <p:spPr>
            <a:xfrm>
              <a:off x="7626297" y="3461560"/>
              <a:ext cx="3684540" cy="377407"/>
            </a:xfrm>
            <a:prstGeom prst="rect">
              <a:avLst/>
            </a:prstGeom>
          </p:spPr>
          <p:txBody>
            <a:bodyPr wrap="square" lIns="91436" tIns="45718" rIns="91436" bIns="45718">
              <a:spAutoFit/>
            </a:bodyPr>
            <a:lstStyle/>
            <a:p>
              <a:pPr>
                <a:lnSpc>
                  <a:spcPct val="150000"/>
                </a:lnSpc>
              </a:pPr>
              <a:endParaRPr lang="en-US" altLang="zh-CN" sz="1400" dirty="0">
                <a:solidFill>
                  <a:schemeClr val="bg2">
                    <a:lumMod val="50000"/>
                  </a:schemeClr>
                </a:solidFill>
                <a:latin typeface="微软雅黑" panose="020B0503020204020204" pitchFamily="34" charset="-122"/>
                <a:ea typeface="微软雅黑" panose="020B0503020204020204" pitchFamily="34" charset="-122"/>
              </a:endParaRPr>
            </a:p>
          </p:txBody>
        </p:sp>
      </p:grpSp>
      <p:grpSp>
        <p:nvGrpSpPr>
          <p:cNvPr id="2" name="组合 1"/>
          <p:cNvGrpSpPr/>
          <p:nvPr/>
        </p:nvGrpSpPr>
        <p:grpSpPr>
          <a:xfrm>
            <a:off x="-254000" y="201683"/>
            <a:ext cx="898070" cy="523220"/>
            <a:chOff x="-254000" y="201683"/>
            <a:chExt cx="898070" cy="523220"/>
          </a:xfrm>
        </p:grpSpPr>
        <p:sp>
          <p:nvSpPr>
            <p:cNvPr id="74" name="圆角矩形 73"/>
            <p:cNvSpPr/>
            <p:nvPr/>
          </p:nvSpPr>
          <p:spPr>
            <a:xfrm>
              <a:off x="-254000" y="227083"/>
              <a:ext cx="898070" cy="439668"/>
            </a:xfrm>
            <a:prstGeom prst="roundRect">
              <a:avLst>
                <a:gd name="adj" fmla="val 5000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文本框 74"/>
            <p:cNvSpPr txBox="1"/>
            <p:nvPr/>
          </p:nvSpPr>
          <p:spPr>
            <a:xfrm>
              <a:off x="65706" y="201683"/>
              <a:ext cx="467694" cy="523220"/>
            </a:xfrm>
            <a:prstGeom prst="rect">
              <a:avLst/>
            </a:prstGeom>
            <a:noFill/>
          </p:spPr>
          <p:txBody>
            <a:bodyPr wrap="square" rtlCol="0">
              <a:sp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rPr>
                <a:t>2</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grpSp>
      <p:sp>
        <p:nvSpPr>
          <p:cNvPr id="76" name="文本框 75"/>
          <p:cNvSpPr txBox="1"/>
          <p:nvPr/>
        </p:nvSpPr>
        <p:spPr>
          <a:xfrm>
            <a:off x="623165" y="195371"/>
            <a:ext cx="2646870" cy="461661"/>
          </a:xfrm>
          <a:prstGeom prst="rect">
            <a:avLst/>
          </a:prstGeom>
          <a:noFill/>
        </p:spPr>
        <p:txBody>
          <a:bodyPr wrap="none" lIns="91436" tIns="45718" rIns="91436" bIns="45718" rtlCol="0">
            <a:spAutoFit/>
          </a:bodyPr>
          <a:lstStyle/>
          <a:p>
            <a:r>
              <a:rPr lang="zh-CN" altLang="en-US" sz="2400" dirty="0">
                <a:solidFill>
                  <a:schemeClr val="tx1">
                    <a:lumMod val="65000"/>
                    <a:lumOff val="35000"/>
                  </a:schemeClr>
                </a:solidFill>
                <a:latin typeface="微软雅黑" panose="020B0503020204020204" pitchFamily="34" charset="-122"/>
                <a:ea typeface="微软雅黑" panose="020B0503020204020204" pitchFamily="34" charset="-122"/>
              </a:rPr>
              <a:t>近现代中国的需求</a:t>
            </a:r>
          </a:p>
        </p:txBody>
      </p:sp>
      <p:grpSp>
        <p:nvGrpSpPr>
          <p:cNvPr id="41" name="组合 40">
            <a:extLst>
              <a:ext uri="{FF2B5EF4-FFF2-40B4-BE49-F238E27FC236}">
                <a16:creationId xmlns:a16="http://schemas.microsoft.com/office/drawing/2014/main" id="{8B42C41E-09DD-44CC-839A-E0E90480678C}"/>
              </a:ext>
            </a:extLst>
          </p:cNvPr>
          <p:cNvGrpSpPr/>
          <p:nvPr/>
        </p:nvGrpSpPr>
        <p:grpSpPr>
          <a:xfrm>
            <a:off x="3270035" y="227210"/>
            <a:ext cx="10096500" cy="439541"/>
            <a:chOff x="2584397" y="217491"/>
            <a:chExt cx="10096500" cy="439541"/>
          </a:xfrm>
        </p:grpSpPr>
        <p:sp>
          <p:nvSpPr>
            <p:cNvPr id="43" name="圆角矩形 4">
              <a:extLst>
                <a:ext uri="{FF2B5EF4-FFF2-40B4-BE49-F238E27FC236}">
                  <a16:creationId xmlns:a16="http://schemas.microsoft.com/office/drawing/2014/main" id="{E86E1E66-0714-4C04-917E-8A5F454D5DC1}"/>
                </a:ext>
              </a:extLst>
            </p:cNvPr>
            <p:cNvSpPr/>
            <p:nvPr/>
          </p:nvSpPr>
          <p:spPr>
            <a:xfrm>
              <a:off x="2584397" y="217491"/>
              <a:ext cx="10083800" cy="328609"/>
            </a:xfrm>
            <a:prstGeom prst="roundRect">
              <a:avLst>
                <a:gd name="adj" fmla="val 5000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圆角矩形 8">
              <a:extLst>
                <a:ext uri="{FF2B5EF4-FFF2-40B4-BE49-F238E27FC236}">
                  <a16:creationId xmlns:a16="http://schemas.microsoft.com/office/drawing/2014/main" id="{16CF67AC-1EC7-44D8-859B-29398364DB70}"/>
                </a:ext>
              </a:extLst>
            </p:cNvPr>
            <p:cNvSpPr/>
            <p:nvPr/>
          </p:nvSpPr>
          <p:spPr>
            <a:xfrm flipV="1">
              <a:off x="2597097" y="621032"/>
              <a:ext cx="10083800" cy="36000"/>
            </a:xfrm>
            <a:prstGeom prst="roundRect">
              <a:avLst>
                <a:gd name="adj" fmla="val 5000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50" name="图片 49">
            <a:extLst>
              <a:ext uri="{FF2B5EF4-FFF2-40B4-BE49-F238E27FC236}">
                <a16:creationId xmlns:a16="http://schemas.microsoft.com/office/drawing/2014/main" id="{DED58346-D059-48CE-AAFD-C64A51B0CC6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41407" y="239783"/>
            <a:ext cx="1018633" cy="294081"/>
          </a:xfrm>
          <a:prstGeom prst="rect">
            <a:avLst/>
          </a:prstGeom>
        </p:spPr>
      </p:pic>
      <p:pic>
        <p:nvPicPr>
          <p:cNvPr id="3" name="图片 2">
            <a:extLst>
              <a:ext uri="{FF2B5EF4-FFF2-40B4-BE49-F238E27FC236}">
                <a16:creationId xmlns:a16="http://schemas.microsoft.com/office/drawing/2014/main" id="{8B7468C4-69EF-B1A6-1523-4A8124FB9448}"/>
              </a:ext>
            </a:extLst>
          </p:cNvPr>
          <p:cNvPicPr>
            <a:picLocks noChangeAspect="1"/>
          </p:cNvPicPr>
          <p:nvPr/>
        </p:nvPicPr>
        <p:blipFill>
          <a:blip r:embed="rId4"/>
          <a:stretch>
            <a:fillRect/>
          </a:stretch>
        </p:blipFill>
        <p:spPr>
          <a:xfrm>
            <a:off x="6139771" y="195371"/>
            <a:ext cx="7375178" cy="7474841"/>
          </a:xfrm>
          <a:prstGeom prst="rect">
            <a:avLst/>
          </a:prstGeom>
        </p:spPr>
      </p:pic>
    </p:spTree>
    <p:extLst>
      <p:ext uri="{BB962C8B-B14F-4D97-AF65-F5344CB8AC3E}">
        <p14:creationId xmlns:p14="http://schemas.microsoft.com/office/powerpoint/2010/main" val="3881906034"/>
      </p:ext>
    </p:extLst>
  </p:cSld>
  <p:clrMapOvr>
    <a:masterClrMapping/>
  </p:clrMapOvr>
  <p:transition spd="slow" advTm="0">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857500" y="4133850"/>
            <a:ext cx="8210550" cy="952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1123950" y="2686050"/>
            <a:ext cx="1543050" cy="1543050"/>
            <a:chOff x="1123950" y="2686050"/>
            <a:chExt cx="1543050" cy="1543050"/>
          </a:xfrm>
        </p:grpSpPr>
        <p:sp>
          <p:nvSpPr>
            <p:cNvPr id="7" name="矩形 6"/>
            <p:cNvSpPr/>
            <p:nvPr/>
          </p:nvSpPr>
          <p:spPr>
            <a:xfrm>
              <a:off x="1123950" y="2686050"/>
              <a:ext cx="1543050" cy="15430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1407285" y="2903577"/>
              <a:ext cx="976380" cy="1107996"/>
            </a:xfrm>
            <a:prstGeom prst="rect">
              <a:avLst/>
            </a:prstGeom>
            <a:noFill/>
          </p:spPr>
          <p:txBody>
            <a:bodyPr wrap="square" rtlCol="0">
              <a:spAutoFit/>
            </a:bodyPr>
            <a:lstStyle/>
            <a:p>
              <a:pPr algn="ctr"/>
              <a:r>
                <a:rPr lang="en-US" altLang="zh-CN" sz="6600" b="1" dirty="0">
                  <a:solidFill>
                    <a:schemeClr val="bg1"/>
                  </a:solidFill>
                  <a:latin typeface="微软雅黑" panose="020B0503020204020204" pitchFamily="34" charset="-122"/>
                  <a:ea typeface="微软雅黑" panose="020B0503020204020204" pitchFamily="34" charset="-122"/>
                </a:rPr>
                <a:t>3</a:t>
              </a:r>
              <a:endParaRPr lang="zh-CN" altLang="en-US" sz="6600" b="1" dirty="0">
                <a:solidFill>
                  <a:schemeClr val="bg1"/>
                </a:solidFill>
                <a:latin typeface="微软雅黑" panose="020B0503020204020204" pitchFamily="34" charset="-122"/>
                <a:ea typeface="微软雅黑" panose="020B0503020204020204" pitchFamily="34" charset="-122"/>
              </a:endParaRPr>
            </a:p>
          </p:txBody>
        </p:sp>
      </p:grpSp>
      <p:pic>
        <p:nvPicPr>
          <p:cNvPr id="11" name="图片 10">
            <a:extLst>
              <a:ext uri="{FF2B5EF4-FFF2-40B4-BE49-F238E27FC236}">
                <a16:creationId xmlns:a16="http://schemas.microsoft.com/office/drawing/2014/main" id="{D92946F7-82FB-40A8-8679-0D963FFDD3B1}"/>
              </a:ext>
            </a:extLst>
          </p:cNvPr>
          <p:cNvPicPr>
            <a:picLocks noChangeAspect="1"/>
          </p:cNvPicPr>
          <p:nvPr/>
        </p:nvPicPr>
        <p:blipFill rotWithShape="1">
          <a:blip r:embed="rId3">
            <a:extLst>
              <a:ext uri="{28A0092B-C50C-407E-A947-70E740481C1C}">
                <a14:useLocalDpi xmlns:a14="http://schemas.microsoft.com/office/drawing/2010/main" val="0"/>
              </a:ext>
            </a:extLst>
          </a:blip>
          <a:srcRect b="38182"/>
          <a:stretch/>
        </p:blipFill>
        <p:spPr>
          <a:xfrm>
            <a:off x="2857500" y="2686050"/>
            <a:ext cx="9334500" cy="1295400"/>
          </a:xfrm>
          <a:prstGeom prst="rect">
            <a:avLst/>
          </a:prstGeom>
        </p:spPr>
      </p:pic>
      <p:sp>
        <p:nvSpPr>
          <p:cNvPr id="13" name="矩形 12">
            <a:extLst>
              <a:ext uri="{FF2B5EF4-FFF2-40B4-BE49-F238E27FC236}">
                <a16:creationId xmlns:a16="http://schemas.microsoft.com/office/drawing/2014/main" id="{D63F1989-5A32-4023-82DF-3E507CAF2CC2}"/>
              </a:ext>
            </a:extLst>
          </p:cNvPr>
          <p:cNvSpPr/>
          <p:nvPr/>
        </p:nvSpPr>
        <p:spPr>
          <a:xfrm>
            <a:off x="2857500" y="2686050"/>
            <a:ext cx="9334500" cy="1295400"/>
          </a:xfrm>
          <a:prstGeom prst="rect">
            <a:avLst/>
          </a:prstGeom>
          <a:gradFill flip="none" rotWithShape="1">
            <a:gsLst>
              <a:gs pos="0">
                <a:srgbClr val="C00000">
                  <a:alpha val="90000"/>
                </a:srgbClr>
              </a:gs>
              <a:gs pos="80000">
                <a:srgbClr val="C00000">
                  <a:alpha val="60000"/>
                </a:srgbClr>
              </a:gs>
              <a:gs pos="100000">
                <a:srgbClr val="C00000">
                  <a:alpha val="30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a:extLst>
              <a:ext uri="{FF2B5EF4-FFF2-40B4-BE49-F238E27FC236}">
                <a16:creationId xmlns:a16="http://schemas.microsoft.com/office/drawing/2014/main" id="{ECC41A5F-7025-4325-9B22-2736F0649395}"/>
              </a:ext>
            </a:extLst>
          </p:cNvPr>
          <p:cNvSpPr txBox="1"/>
          <p:nvPr/>
        </p:nvSpPr>
        <p:spPr>
          <a:xfrm>
            <a:off x="3264967" y="2918253"/>
            <a:ext cx="1415764" cy="830993"/>
          </a:xfrm>
          <a:prstGeom prst="rect">
            <a:avLst/>
          </a:prstGeom>
          <a:noFill/>
        </p:spPr>
        <p:txBody>
          <a:bodyPr wrap="none" lIns="91436" tIns="45718" rIns="91436" bIns="45718" rtlCol="0">
            <a:spAutoFit/>
          </a:bodyPr>
          <a:lstStyle/>
          <a:p>
            <a:r>
              <a:rPr lang="zh-CN" altLang="en-US" sz="4800" dirty="0">
                <a:solidFill>
                  <a:schemeClr val="bg1"/>
                </a:solidFill>
                <a:latin typeface="微软雅黑" panose="020B0503020204020204" pitchFamily="34" charset="-122"/>
                <a:ea typeface="微软雅黑" panose="020B0503020204020204" pitchFamily="34" charset="-122"/>
              </a:rPr>
              <a:t>总述</a:t>
            </a:r>
          </a:p>
        </p:txBody>
      </p:sp>
      <p:pic>
        <p:nvPicPr>
          <p:cNvPr id="10" name="图片 9">
            <a:extLst>
              <a:ext uri="{FF2B5EF4-FFF2-40B4-BE49-F238E27FC236}">
                <a16:creationId xmlns:a16="http://schemas.microsoft.com/office/drawing/2014/main" id="{796A25AC-1E93-4919-8048-B0EBEBE5AA3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836458" y="186503"/>
            <a:ext cx="2077375" cy="599742"/>
          </a:xfrm>
          <a:prstGeom prst="rect">
            <a:avLst/>
          </a:prstGeom>
        </p:spPr>
      </p:pic>
    </p:spTree>
  </p:cSld>
  <p:clrMapOvr>
    <a:masterClrMapping/>
  </p:clrMapOvr>
  <p:transition spd="slow"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 calcmode="lin" valueType="num">
                                      <p:cBhvr>
                                        <p:cTn id="9" dur="500" fill="hold"/>
                                        <p:tgtEl>
                                          <p:spTgt spid="2"/>
                                        </p:tgtEl>
                                        <p:attrNameLst>
                                          <p:attrName>style.rotation</p:attrName>
                                        </p:attrNameLst>
                                      </p:cBhvr>
                                      <p:tavLst>
                                        <p:tav tm="0">
                                          <p:val>
                                            <p:fltVal val="360"/>
                                          </p:val>
                                        </p:tav>
                                        <p:tav tm="100000">
                                          <p:val>
                                            <p:fltVal val="0"/>
                                          </p:val>
                                        </p:tav>
                                      </p:tavLst>
                                    </p:anim>
                                    <p:animEffect transition="in" filter="fade">
                                      <p:cBhvr>
                                        <p:cTn id="10" dur="500"/>
                                        <p:tgtEl>
                                          <p:spTgt spid="2"/>
                                        </p:tgtEl>
                                      </p:cBhvr>
                                    </p:animEffect>
                                  </p:childTnLst>
                                </p:cTn>
                              </p:par>
                              <p:par>
                                <p:cTn id="11" presetID="12" presetClass="entr" presetSubtype="8"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p:tgtEl>
                                          <p:spTgt spid="9"/>
                                        </p:tgtEl>
                                        <p:attrNameLst>
                                          <p:attrName>ppt_x</p:attrName>
                                        </p:attrNameLst>
                                      </p:cBhvr>
                                      <p:tavLst>
                                        <p:tav tm="0">
                                          <p:val>
                                            <p:strVal val="#ppt_x-#ppt_w*1.125000"/>
                                          </p:val>
                                        </p:tav>
                                        <p:tav tm="100000">
                                          <p:val>
                                            <p:strVal val="#ppt_x"/>
                                          </p:val>
                                        </p:tav>
                                      </p:tavLst>
                                    </p:anim>
                                    <p:animEffect transition="in" filter="wipe(right)">
                                      <p:cBhvr>
                                        <p:cTn id="14" dur="500"/>
                                        <p:tgtEl>
                                          <p:spTgt spid="9"/>
                                        </p:tgtEl>
                                      </p:cBhvr>
                                    </p:animEffect>
                                  </p:childTnLst>
                                </p:cTn>
                              </p:par>
                              <p:par>
                                <p:cTn id="15" presetID="12" presetClass="entr" presetSubtype="2"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anim calcmode="lin" valueType="num">
                                      <p:cBhvr additive="base">
                                        <p:cTn id="17" dur="500"/>
                                        <p:tgtEl>
                                          <p:spTgt spid="13"/>
                                        </p:tgtEl>
                                        <p:attrNameLst>
                                          <p:attrName>ppt_x</p:attrName>
                                        </p:attrNameLst>
                                      </p:cBhvr>
                                      <p:tavLst>
                                        <p:tav tm="0">
                                          <p:val>
                                            <p:strVal val="#ppt_x+#ppt_w*1.125000"/>
                                          </p:val>
                                        </p:tav>
                                        <p:tav tm="100000">
                                          <p:val>
                                            <p:strVal val="#ppt_x"/>
                                          </p:val>
                                        </p:tav>
                                      </p:tavLst>
                                    </p:anim>
                                    <p:animEffect transition="in" filter="wipe(left)">
                                      <p:cBhvr>
                                        <p:cTn id="18" dur="500"/>
                                        <p:tgtEl>
                                          <p:spTgt spid="13"/>
                                        </p:tgtEl>
                                      </p:cBhvr>
                                    </p:animEffect>
                                  </p:childTnLst>
                                </p:cTn>
                              </p:par>
                              <p:par>
                                <p:cTn id="19" presetID="12" presetClass="entr" presetSubtype="2" fill="hold" grpId="0" nodeType="withEffect">
                                  <p:stCondLst>
                                    <p:cond delay="500"/>
                                  </p:stCondLst>
                                  <p:childTnLst>
                                    <p:set>
                                      <p:cBhvr>
                                        <p:cTn id="20" dur="1" fill="hold">
                                          <p:stCondLst>
                                            <p:cond delay="0"/>
                                          </p:stCondLst>
                                        </p:cTn>
                                        <p:tgtEl>
                                          <p:spTgt spid="14"/>
                                        </p:tgtEl>
                                        <p:attrNameLst>
                                          <p:attrName>style.visibility</p:attrName>
                                        </p:attrNameLst>
                                      </p:cBhvr>
                                      <p:to>
                                        <p:strVal val="visible"/>
                                      </p:to>
                                    </p:set>
                                    <p:anim calcmode="lin" valueType="num">
                                      <p:cBhvr additive="base">
                                        <p:cTn id="21" dur="500"/>
                                        <p:tgtEl>
                                          <p:spTgt spid="14"/>
                                        </p:tgtEl>
                                        <p:attrNameLst>
                                          <p:attrName>ppt_x</p:attrName>
                                        </p:attrNameLst>
                                      </p:cBhvr>
                                      <p:tavLst>
                                        <p:tav tm="0">
                                          <p:val>
                                            <p:strVal val="#ppt_x+#ppt_w*1.125000"/>
                                          </p:val>
                                        </p:tav>
                                        <p:tav tm="100000">
                                          <p:val>
                                            <p:strVal val="#ppt_x"/>
                                          </p:val>
                                        </p:tav>
                                      </p:tavLst>
                                    </p:anim>
                                    <p:animEffect transition="in" filter="wipe(left)">
                                      <p:cBhvr>
                                        <p:cTn id="2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3" grpId="0" animBg="1"/>
      <p:bldP spid="1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54000" y="201683"/>
            <a:ext cx="898070" cy="523220"/>
            <a:chOff x="-254000" y="201683"/>
            <a:chExt cx="898070" cy="523220"/>
          </a:xfrm>
        </p:grpSpPr>
        <p:sp>
          <p:nvSpPr>
            <p:cNvPr id="11" name="圆角矩形 10"/>
            <p:cNvSpPr/>
            <p:nvPr/>
          </p:nvSpPr>
          <p:spPr>
            <a:xfrm>
              <a:off x="-254000" y="227083"/>
              <a:ext cx="898070" cy="439668"/>
            </a:xfrm>
            <a:prstGeom prst="roundRect">
              <a:avLst>
                <a:gd name="adj" fmla="val 5000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65706" y="201683"/>
              <a:ext cx="467694" cy="523220"/>
            </a:xfrm>
            <a:prstGeom prst="rect">
              <a:avLst/>
            </a:prstGeom>
            <a:noFill/>
          </p:spPr>
          <p:txBody>
            <a:bodyPr wrap="square" rtlCol="0">
              <a:sp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rPr>
                <a:t>3</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grpSp>
      <p:sp>
        <p:nvSpPr>
          <p:cNvPr id="13" name="文本框 12"/>
          <p:cNvSpPr txBox="1"/>
          <p:nvPr/>
        </p:nvSpPr>
        <p:spPr>
          <a:xfrm>
            <a:off x="739266" y="144602"/>
            <a:ext cx="1005395" cy="584771"/>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总述</a:t>
            </a:r>
          </a:p>
        </p:txBody>
      </p:sp>
      <p:grpSp>
        <p:nvGrpSpPr>
          <p:cNvPr id="3" name="组合 2"/>
          <p:cNvGrpSpPr/>
          <p:nvPr/>
        </p:nvGrpSpPr>
        <p:grpSpPr>
          <a:xfrm>
            <a:off x="1839857" y="217491"/>
            <a:ext cx="12085640" cy="439541"/>
            <a:chOff x="3796505" y="217491"/>
            <a:chExt cx="10128992" cy="439541"/>
          </a:xfrm>
          <a:solidFill>
            <a:srgbClr val="C00000"/>
          </a:solidFill>
        </p:grpSpPr>
        <p:sp>
          <p:nvSpPr>
            <p:cNvPr id="10" name="圆角矩形 9"/>
            <p:cNvSpPr/>
            <p:nvPr/>
          </p:nvSpPr>
          <p:spPr>
            <a:xfrm>
              <a:off x="3796505" y="217491"/>
              <a:ext cx="8909791" cy="32860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圆角矩形 13"/>
            <p:cNvSpPr/>
            <p:nvPr/>
          </p:nvSpPr>
          <p:spPr>
            <a:xfrm flipV="1">
              <a:off x="3841697" y="621032"/>
              <a:ext cx="10083800" cy="36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59" name="图片 58">
            <a:extLst>
              <a:ext uri="{FF2B5EF4-FFF2-40B4-BE49-F238E27FC236}">
                <a16:creationId xmlns:a16="http://schemas.microsoft.com/office/drawing/2014/main" id="{C4A03216-6CDA-4720-977A-4E1905C2160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41407" y="239783"/>
            <a:ext cx="1018633" cy="294081"/>
          </a:xfrm>
          <a:prstGeom prst="rect">
            <a:avLst/>
          </a:prstGeom>
        </p:spPr>
      </p:pic>
      <p:pic>
        <p:nvPicPr>
          <p:cNvPr id="48" name="图片 47">
            <a:extLst>
              <a:ext uri="{FF2B5EF4-FFF2-40B4-BE49-F238E27FC236}">
                <a16:creationId xmlns:a16="http://schemas.microsoft.com/office/drawing/2014/main" id="{2989025C-5C27-49BF-1FF8-8FC1B3992AEC}"/>
              </a:ext>
            </a:extLst>
          </p:cNvPr>
          <p:cNvPicPr>
            <a:picLocks noChangeAspect="1"/>
          </p:cNvPicPr>
          <p:nvPr/>
        </p:nvPicPr>
        <p:blipFill>
          <a:blip r:embed="rId4"/>
          <a:stretch>
            <a:fillRect/>
          </a:stretch>
        </p:blipFill>
        <p:spPr>
          <a:xfrm>
            <a:off x="4927616" y="1584293"/>
            <a:ext cx="7193903" cy="4023709"/>
          </a:xfrm>
          <a:prstGeom prst="rect">
            <a:avLst/>
          </a:prstGeom>
        </p:spPr>
      </p:pic>
      <p:sp>
        <p:nvSpPr>
          <p:cNvPr id="51" name="文本框 50">
            <a:extLst>
              <a:ext uri="{FF2B5EF4-FFF2-40B4-BE49-F238E27FC236}">
                <a16:creationId xmlns:a16="http://schemas.microsoft.com/office/drawing/2014/main" id="{8B6E7982-873D-C18B-AFD1-7B26AE96081A}"/>
              </a:ext>
            </a:extLst>
          </p:cNvPr>
          <p:cNvSpPr txBox="1"/>
          <p:nvPr/>
        </p:nvSpPr>
        <p:spPr>
          <a:xfrm>
            <a:off x="739266" y="1495803"/>
            <a:ext cx="3969774" cy="4401205"/>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资本主义道路在中国行不通，这是由中国的国情所决定的。由半殖民地半封建社会直接过渡到社会主义社会是中国历史发展的必然。</a:t>
            </a:r>
          </a:p>
          <a:p>
            <a:r>
              <a:rPr lang="zh-CN" altLang="en-US" sz="2000" dirty="0">
                <a:latin typeface="微软雅黑" panose="020B0503020204020204" pitchFamily="34" charset="-122"/>
                <a:ea typeface="微软雅黑" panose="020B0503020204020204" pitchFamily="34" charset="-122"/>
              </a:rPr>
              <a:t>       只有代表大多数人利益的社会主义，才能长期地团结起全国各阶层的大多数人。这是我们敢于反抗帝国主义压迫的中心力量。如果仅仅依靠国内资本主义力量，那是断然要失败的。中国建国以后，一直以来所做的就是以全国人民团结的力量为主力，在反对帝国主义的压迫中不断成长。</a:t>
            </a:r>
          </a:p>
        </p:txBody>
      </p:sp>
    </p:spTree>
  </p:cSld>
  <p:clrMapOvr>
    <a:masterClrMapping/>
  </p:clrMapOvr>
  <p:transition spd="slow"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ppt_x</p:attrName>
                                        </p:attrNameLst>
                                      </p:cBhvr>
                                      <p:tavLst>
                                        <p:tav tm="0">
                                          <p:val>
                                            <p:strVal val="#ppt_x-#ppt_w*1.125000"/>
                                          </p:val>
                                        </p:tav>
                                        <p:tav tm="100000">
                                          <p:val>
                                            <p:strVal val="#ppt_x"/>
                                          </p:val>
                                        </p:tav>
                                      </p:tavLst>
                                    </p:anim>
                                    <p:animEffect transition="in" filter="wipe(right)">
                                      <p:cBhvr>
                                        <p:cTn id="8" dur="500"/>
                                        <p:tgtEl>
                                          <p:spTgt spid="2"/>
                                        </p:tgtEl>
                                      </p:cBhvr>
                                    </p:animEffect>
                                  </p:childTnLst>
                                </p:cTn>
                              </p:par>
                              <p:par>
                                <p:cTn id="9" presetID="12" presetClass="entr" presetSubtype="1"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p:tgtEl>
                                          <p:spTgt spid="13"/>
                                        </p:tgtEl>
                                        <p:attrNameLst>
                                          <p:attrName>ppt_y</p:attrName>
                                        </p:attrNameLst>
                                      </p:cBhvr>
                                      <p:tavLst>
                                        <p:tav tm="0">
                                          <p:val>
                                            <p:strVal val="#ppt_y-#ppt_h*1.125000"/>
                                          </p:val>
                                        </p:tav>
                                        <p:tav tm="100000">
                                          <p:val>
                                            <p:strVal val="#ppt_y"/>
                                          </p:val>
                                        </p:tav>
                                      </p:tavLst>
                                    </p:anim>
                                    <p:animEffect transition="in" filter="wipe(down)">
                                      <p:cBhvr>
                                        <p:cTn id="12" dur="500"/>
                                        <p:tgtEl>
                                          <p:spTgt spid="13"/>
                                        </p:tgtEl>
                                      </p:cBhvr>
                                    </p:animEffect>
                                  </p:childTnLst>
                                </p:cTn>
                              </p:par>
                              <p:par>
                                <p:cTn id="13" presetID="12" presetClass="entr" presetSubtype="2" fill="hold"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500"/>
                                        <p:tgtEl>
                                          <p:spTgt spid="3"/>
                                        </p:tgtEl>
                                        <p:attrNameLst>
                                          <p:attrName>ppt_x</p:attrName>
                                        </p:attrNameLst>
                                      </p:cBhvr>
                                      <p:tavLst>
                                        <p:tav tm="0">
                                          <p:val>
                                            <p:strVal val="#ppt_x+#ppt_w*1.125000"/>
                                          </p:val>
                                        </p:tav>
                                        <p:tav tm="100000">
                                          <p:val>
                                            <p:strVal val="#ppt_x"/>
                                          </p:val>
                                        </p:tav>
                                      </p:tavLst>
                                    </p:anim>
                                    <p:animEffect transition="in" filter="wipe(left)">
                                      <p:cBhvr>
                                        <p:cTn id="1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rot="10800000">
            <a:off x="0" y="-7"/>
            <a:ext cx="12192000" cy="24266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rot="10800000">
            <a:off x="0" y="2493941"/>
            <a:ext cx="12192000" cy="7069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3536239" y="3909427"/>
            <a:ext cx="5119523" cy="1107996"/>
          </a:xfrm>
          <a:prstGeom prst="rect">
            <a:avLst/>
          </a:prstGeom>
          <a:noFill/>
        </p:spPr>
        <p:txBody>
          <a:bodyPr wrap="square" rtlCol="0">
            <a:spAutoFit/>
          </a:bodyPr>
          <a:lstStyle/>
          <a:p>
            <a:pPr algn="ctr"/>
            <a:r>
              <a:rPr lang="zh-CN" altLang="en-US" sz="6600" b="1" dirty="0">
                <a:solidFill>
                  <a:srgbClr val="C00000"/>
                </a:solidFill>
                <a:latin typeface="微软雅黑" panose="020B0503020204020204" pitchFamily="34" charset="-122"/>
                <a:ea typeface="微软雅黑" panose="020B0503020204020204" pitchFamily="34" charset="-122"/>
              </a:rPr>
              <a:t>感谢聆听</a:t>
            </a:r>
          </a:p>
        </p:txBody>
      </p:sp>
      <p:sp>
        <p:nvSpPr>
          <p:cNvPr id="19" name="文本框 18"/>
          <p:cNvSpPr txBox="1"/>
          <p:nvPr/>
        </p:nvSpPr>
        <p:spPr>
          <a:xfrm>
            <a:off x="323851" y="-24013"/>
            <a:ext cx="11544299" cy="3154706"/>
          </a:xfrm>
          <a:prstGeom prst="rect">
            <a:avLst/>
          </a:prstGeom>
        </p:spPr>
        <p:txBody>
          <a:bodyPr wrap="square" lIns="91436" tIns="45718" rIns="91436" bIns="45718">
            <a:spAutoFit/>
          </a:bodyPr>
          <a:lstStyle>
            <a:defPPr>
              <a:defRPr lang="zh-CN"/>
            </a:defPPr>
            <a:lvl1pPr algn="ctr">
              <a:defRPr sz="1050">
                <a:solidFill>
                  <a:schemeClr val="tx1">
                    <a:lumMod val="65000"/>
                    <a:lumOff val="35000"/>
                  </a:schemeClr>
                </a:solidFill>
                <a:latin typeface="微软雅黑" panose="020B0503020204020204" pitchFamily="34" charset="-122"/>
                <a:ea typeface="微软雅黑" panose="020B0503020204020204" pitchFamily="34" charset="-122"/>
              </a:defRPr>
            </a:lvl1pPr>
          </a:lstStyle>
          <a:p>
            <a:pPr algn="dist"/>
            <a:r>
              <a:rPr lang="en-US" altLang="zh-CN" sz="19900" b="1" dirty="0">
                <a:solidFill>
                  <a:schemeClr val="bg1">
                    <a:alpha val="10000"/>
                  </a:schemeClr>
                </a:solidFill>
              </a:rPr>
              <a:t>THANKS</a:t>
            </a:r>
            <a:endParaRPr lang="zh-CN" altLang="en-US" sz="19900" b="1" dirty="0">
              <a:solidFill>
                <a:schemeClr val="bg1">
                  <a:alpha val="10000"/>
                </a:schemeClr>
              </a:solidFill>
            </a:endParaRPr>
          </a:p>
        </p:txBody>
      </p:sp>
      <p:grpSp>
        <p:nvGrpSpPr>
          <p:cNvPr id="7" name="组合 6"/>
          <p:cNvGrpSpPr/>
          <p:nvPr/>
        </p:nvGrpSpPr>
        <p:grpSpPr>
          <a:xfrm>
            <a:off x="4876405" y="1196335"/>
            <a:ext cx="2439190" cy="2439192"/>
            <a:chOff x="5007734" y="902247"/>
            <a:chExt cx="2543685" cy="2543686"/>
          </a:xfrm>
        </p:grpSpPr>
        <p:sp>
          <p:nvSpPr>
            <p:cNvPr id="8" name="椭圆 7"/>
            <p:cNvSpPr/>
            <p:nvPr/>
          </p:nvSpPr>
          <p:spPr>
            <a:xfrm>
              <a:off x="5007734" y="902247"/>
              <a:ext cx="2543685" cy="2543686"/>
            </a:xfrm>
            <a:prstGeom prst="ellipse">
              <a:avLst/>
            </a:prstGeom>
            <a:gradFill flip="none" rotWithShape="1">
              <a:gsLst>
                <a:gs pos="0">
                  <a:schemeClr val="bg1"/>
                </a:gs>
                <a:gs pos="100000">
                  <a:srgbClr val="E8E8E8"/>
                </a:gs>
              </a:gsLst>
              <a:lin ang="5400000" scaled="1"/>
              <a:tileRect/>
            </a:gradFill>
            <a:ln>
              <a:noFill/>
            </a:ln>
            <a:effectLst>
              <a:outerShdw blurRad="139700" dist="38100" dir="5400000" algn="t" rotWithShape="0">
                <a:prstClr val="black">
                  <a:alpha val="1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rot="10800000">
              <a:off x="5160137" y="1054647"/>
              <a:ext cx="2213120" cy="2213120"/>
            </a:xfrm>
            <a:prstGeom prst="ellipse">
              <a:avLst/>
            </a:prstGeom>
            <a:gradFill flip="none" rotWithShape="1">
              <a:gsLst>
                <a:gs pos="0">
                  <a:schemeClr val="bg1"/>
                </a:gs>
                <a:gs pos="100000">
                  <a:srgbClr val="E8E8E8"/>
                </a:gs>
              </a:gsLst>
              <a:lin ang="5400000" scaled="1"/>
              <a:tileRect/>
            </a:gradFill>
            <a:ln>
              <a:noFill/>
            </a:ln>
            <a:effectLst>
              <a:innerShdw blurRad="88900">
                <a:prstClr val="black">
                  <a:alpha val="16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0" name="图片 19">
            <a:extLst>
              <a:ext uri="{FF2B5EF4-FFF2-40B4-BE49-F238E27FC236}">
                <a16:creationId xmlns:a16="http://schemas.microsoft.com/office/drawing/2014/main" id="{A9E556D9-8E53-4E63-891C-5AEEA8CFBE8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020" r="69960"/>
          <a:stretch/>
        </p:blipFill>
        <p:spPr>
          <a:xfrm>
            <a:off x="5109020" y="1432796"/>
            <a:ext cx="1973959" cy="1834847"/>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0">
        <p14:ferris dir="l"/>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p:tgtEl>
                                          <p:spTgt spid="5"/>
                                        </p:tgtEl>
                                        <p:attrNameLst>
                                          <p:attrName>ppt_y</p:attrName>
                                        </p:attrNameLst>
                                      </p:cBhvr>
                                      <p:tavLst>
                                        <p:tav tm="0">
                                          <p:val>
                                            <p:strVal val="#ppt_y+#ppt_h*1.125000"/>
                                          </p:val>
                                        </p:tav>
                                        <p:tav tm="100000">
                                          <p:val>
                                            <p:strVal val="#ppt_y"/>
                                          </p:val>
                                        </p:tav>
                                      </p:tavLst>
                                    </p:anim>
                                    <p:animEffect transition="in" filter="wipe(up)">
                                      <p:cBhvr>
                                        <p:cTn id="8" dur="500"/>
                                        <p:tgtEl>
                                          <p:spTgt spid="5"/>
                                        </p:tgtEl>
                                      </p:cBhvr>
                                    </p:animEffect>
                                  </p:childTnLst>
                                </p:cTn>
                              </p:par>
                              <p:par>
                                <p:cTn id="9" presetID="12" presetClass="entr" presetSubtype="4" fill="hold" grpId="0" nodeType="withEffect">
                                  <p:stCondLst>
                                    <p:cond delay="20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p:tgtEl>
                                          <p:spTgt spid="6"/>
                                        </p:tgtEl>
                                        <p:attrNameLst>
                                          <p:attrName>ppt_y</p:attrName>
                                        </p:attrNameLst>
                                      </p:cBhvr>
                                      <p:tavLst>
                                        <p:tav tm="0">
                                          <p:val>
                                            <p:strVal val="#ppt_y+#ppt_h*1.125000"/>
                                          </p:val>
                                        </p:tav>
                                        <p:tav tm="100000">
                                          <p:val>
                                            <p:strVal val="#ppt_y"/>
                                          </p:val>
                                        </p:tav>
                                      </p:tavLst>
                                    </p:anim>
                                    <p:animEffect transition="in" filter="wipe(up)">
                                      <p:cBhvr>
                                        <p:cTn id="12" dur="500"/>
                                        <p:tgtEl>
                                          <p:spTgt spid="6"/>
                                        </p:tgtEl>
                                      </p:cBhvr>
                                    </p:animEffect>
                                  </p:childTnLst>
                                </p:cTn>
                              </p:par>
                              <p:par>
                                <p:cTn id="13" presetID="41" presetClass="entr" presetSubtype="0" fill="hold" grpId="0" nodeType="withEffect">
                                  <p:stCondLst>
                                    <p:cond delay="200"/>
                                  </p:stCondLst>
                                  <p:iterate type="lt">
                                    <p:tmPct val="10000"/>
                                  </p:iterate>
                                  <p:childTnLst>
                                    <p:set>
                                      <p:cBhvr>
                                        <p:cTn id="14" dur="1" fill="hold">
                                          <p:stCondLst>
                                            <p:cond delay="0"/>
                                          </p:stCondLst>
                                        </p:cTn>
                                        <p:tgtEl>
                                          <p:spTgt spid="19"/>
                                        </p:tgtEl>
                                        <p:attrNameLst>
                                          <p:attrName>style.visibility</p:attrName>
                                        </p:attrNameLst>
                                      </p:cBhvr>
                                      <p:to>
                                        <p:strVal val="visible"/>
                                      </p:to>
                                    </p:set>
                                    <p:anim calcmode="lin" valueType="num">
                                      <p:cBhvr>
                                        <p:cTn id="15" dur="500" fill="hold"/>
                                        <p:tgtEl>
                                          <p:spTgt spid="19"/>
                                        </p:tgtEl>
                                        <p:attrNameLst>
                                          <p:attrName>ppt_x</p:attrName>
                                        </p:attrNameLst>
                                      </p:cBhvr>
                                      <p:tavLst>
                                        <p:tav tm="0">
                                          <p:val>
                                            <p:strVal val="#ppt_x"/>
                                          </p:val>
                                        </p:tav>
                                        <p:tav tm="50000">
                                          <p:val>
                                            <p:strVal val="#ppt_x+.1"/>
                                          </p:val>
                                        </p:tav>
                                        <p:tav tm="100000">
                                          <p:val>
                                            <p:strVal val="#ppt_x"/>
                                          </p:val>
                                        </p:tav>
                                      </p:tavLst>
                                    </p:anim>
                                    <p:anim calcmode="lin" valueType="num">
                                      <p:cBhvr>
                                        <p:cTn id="16" dur="500" fill="hold"/>
                                        <p:tgtEl>
                                          <p:spTgt spid="19"/>
                                        </p:tgtEl>
                                        <p:attrNameLst>
                                          <p:attrName>ppt_y</p:attrName>
                                        </p:attrNameLst>
                                      </p:cBhvr>
                                      <p:tavLst>
                                        <p:tav tm="0">
                                          <p:val>
                                            <p:strVal val="#ppt_y"/>
                                          </p:val>
                                        </p:tav>
                                        <p:tav tm="100000">
                                          <p:val>
                                            <p:strVal val="#ppt_y"/>
                                          </p:val>
                                        </p:tav>
                                      </p:tavLst>
                                    </p:anim>
                                    <p:anim calcmode="lin" valueType="num">
                                      <p:cBhvr>
                                        <p:cTn id="17" dur="500" fill="hold"/>
                                        <p:tgtEl>
                                          <p:spTgt spid="19"/>
                                        </p:tgtEl>
                                        <p:attrNameLst>
                                          <p:attrName>ppt_h</p:attrName>
                                        </p:attrNameLst>
                                      </p:cBhvr>
                                      <p:tavLst>
                                        <p:tav tm="0">
                                          <p:val>
                                            <p:strVal val="#ppt_h/10"/>
                                          </p:val>
                                        </p:tav>
                                        <p:tav tm="50000">
                                          <p:val>
                                            <p:strVal val="#ppt_h+.01"/>
                                          </p:val>
                                        </p:tav>
                                        <p:tav tm="100000">
                                          <p:val>
                                            <p:strVal val="#ppt_h"/>
                                          </p:val>
                                        </p:tav>
                                      </p:tavLst>
                                    </p:anim>
                                    <p:anim calcmode="lin" valueType="num">
                                      <p:cBhvr>
                                        <p:cTn id="18" dur="500" fill="hold"/>
                                        <p:tgtEl>
                                          <p:spTgt spid="19"/>
                                        </p:tgtEl>
                                        <p:attrNameLst>
                                          <p:attrName>ppt_w</p:attrName>
                                        </p:attrNameLst>
                                      </p:cBhvr>
                                      <p:tavLst>
                                        <p:tav tm="0">
                                          <p:val>
                                            <p:strVal val="#ppt_w/10"/>
                                          </p:val>
                                        </p:tav>
                                        <p:tav tm="50000">
                                          <p:val>
                                            <p:strVal val="#ppt_w+.01"/>
                                          </p:val>
                                        </p:tav>
                                        <p:tav tm="100000">
                                          <p:val>
                                            <p:strVal val="#ppt_w"/>
                                          </p:val>
                                        </p:tav>
                                      </p:tavLst>
                                    </p:anim>
                                    <p:animEffect transition="in" filter="fade">
                                      <p:cBhvr>
                                        <p:cTn id="19" dur="500" tmFilter="0,0; .5, 1; 1, 1"/>
                                        <p:tgtEl>
                                          <p:spTgt spid="19"/>
                                        </p:tgtEl>
                                      </p:cBhvr>
                                    </p:animEffect>
                                  </p:childTnLst>
                                </p:cTn>
                              </p:par>
                            </p:childTnLst>
                          </p:cTn>
                        </p:par>
                        <p:par>
                          <p:cTn id="20" fill="hold">
                            <p:stCondLst>
                              <p:cond delay="0"/>
                            </p:stCondLst>
                            <p:childTnLst>
                              <p:par>
                                <p:cTn id="21" presetID="49" presetClass="entr" presetSubtype="0" decel="100000" fill="hold" nodeType="afterEffect">
                                  <p:stCondLst>
                                    <p:cond delay="0"/>
                                  </p:stCondLst>
                                  <p:childTnLst>
                                    <p:set>
                                      <p:cBhvr>
                                        <p:cTn id="22" dur="1" fill="hold">
                                          <p:stCondLst>
                                            <p:cond delay="0"/>
                                          </p:stCondLst>
                                        </p:cTn>
                                        <p:tgtEl>
                                          <p:spTgt spid="7"/>
                                        </p:tgtEl>
                                        <p:attrNameLst>
                                          <p:attrName>style.visibility</p:attrName>
                                        </p:attrNameLst>
                                      </p:cBhvr>
                                      <p:to>
                                        <p:strVal val="visible"/>
                                      </p:to>
                                    </p:set>
                                    <p:anim calcmode="lin" valueType="num">
                                      <p:cBhvr>
                                        <p:cTn id="23" dur="500" fill="hold"/>
                                        <p:tgtEl>
                                          <p:spTgt spid="7"/>
                                        </p:tgtEl>
                                        <p:attrNameLst>
                                          <p:attrName>ppt_w</p:attrName>
                                        </p:attrNameLst>
                                      </p:cBhvr>
                                      <p:tavLst>
                                        <p:tav tm="0">
                                          <p:val>
                                            <p:fltVal val="0"/>
                                          </p:val>
                                        </p:tav>
                                        <p:tav tm="100000">
                                          <p:val>
                                            <p:strVal val="#ppt_w"/>
                                          </p:val>
                                        </p:tav>
                                      </p:tavLst>
                                    </p:anim>
                                    <p:anim calcmode="lin" valueType="num">
                                      <p:cBhvr>
                                        <p:cTn id="24" dur="500" fill="hold"/>
                                        <p:tgtEl>
                                          <p:spTgt spid="7"/>
                                        </p:tgtEl>
                                        <p:attrNameLst>
                                          <p:attrName>ppt_h</p:attrName>
                                        </p:attrNameLst>
                                      </p:cBhvr>
                                      <p:tavLst>
                                        <p:tav tm="0">
                                          <p:val>
                                            <p:fltVal val="0"/>
                                          </p:val>
                                        </p:tav>
                                        <p:tav tm="100000">
                                          <p:val>
                                            <p:strVal val="#ppt_h"/>
                                          </p:val>
                                        </p:tav>
                                      </p:tavLst>
                                    </p:anim>
                                    <p:anim calcmode="lin" valueType="num">
                                      <p:cBhvr>
                                        <p:cTn id="25" dur="500" fill="hold"/>
                                        <p:tgtEl>
                                          <p:spTgt spid="7"/>
                                        </p:tgtEl>
                                        <p:attrNameLst>
                                          <p:attrName>style.rotation</p:attrName>
                                        </p:attrNameLst>
                                      </p:cBhvr>
                                      <p:tavLst>
                                        <p:tav tm="0">
                                          <p:val>
                                            <p:fltVal val="360"/>
                                          </p:val>
                                        </p:tav>
                                        <p:tav tm="100000">
                                          <p:val>
                                            <p:fltVal val="0"/>
                                          </p:val>
                                        </p:tav>
                                      </p:tavLst>
                                    </p:anim>
                                    <p:animEffect transition="in" filter="fade">
                                      <p:cBhvr>
                                        <p:cTn id="26" dur="500"/>
                                        <p:tgtEl>
                                          <p:spTgt spid="7"/>
                                        </p:tgtEl>
                                      </p:cBhvr>
                                    </p:animEffect>
                                  </p:childTnLst>
                                </p:cTn>
                              </p:par>
                            </p:childTnLst>
                          </p:cTn>
                        </p:par>
                        <p:par>
                          <p:cTn id="27" fill="hold">
                            <p:stCondLst>
                              <p:cond delay="500"/>
                            </p:stCondLst>
                            <p:childTnLst>
                              <p:par>
                                <p:cTn id="28" presetID="12" presetClass="entr" presetSubtype="4" fill="hold" grpId="0" nodeType="afterEffect">
                                  <p:stCondLst>
                                    <p:cond delay="0"/>
                                  </p:stCondLst>
                                  <p:childTnLst>
                                    <p:set>
                                      <p:cBhvr>
                                        <p:cTn id="29" dur="1" fill="hold">
                                          <p:stCondLst>
                                            <p:cond delay="0"/>
                                          </p:stCondLst>
                                        </p:cTn>
                                        <p:tgtEl>
                                          <p:spTgt spid="12"/>
                                        </p:tgtEl>
                                        <p:attrNameLst>
                                          <p:attrName>style.visibility</p:attrName>
                                        </p:attrNameLst>
                                      </p:cBhvr>
                                      <p:to>
                                        <p:strVal val="visible"/>
                                      </p:to>
                                    </p:set>
                                    <p:anim calcmode="lin" valueType="num">
                                      <p:cBhvr additive="base">
                                        <p:cTn id="30" dur="500"/>
                                        <p:tgtEl>
                                          <p:spTgt spid="12"/>
                                        </p:tgtEl>
                                        <p:attrNameLst>
                                          <p:attrName>ppt_y</p:attrName>
                                        </p:attrNameLst>
                                      </p:cBhvr>
                                      <p:tavLst>
                                        <p:tav tm="0">
                                          <p:val>
                                            <p:strVal val="#ppt_y+#ppt_h*1.125000"/>
                                          </p:val>
                                        </p:tav>
                                        <p:tav tm="100000">
                                          <p:val>
                                            <p:strVal val="#ppt_y"/>
                                          </p:val>
                                        </p:tav>
                                      </p:tavLst>
                                    </p:anim>
                                    <p:animEffect transition="in" filter="wipe(up)">
                                      <p:cBhvr>
                                        <p:cTn id="3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12" grpId="0"/>
      <p:bldP spid="1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rot="5400000">
            <a:off x="-2611658" y="2611657"/>
            <a:ext cx="6858001" cy="1634689"/>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00000"/>
              </a:solidFill>
            </a:endParaRPr>
          </a:p>
        </p:txBody>
      </p:sp>
      <p:sp>
        <p:nvSpPr>
          <p:cNvPr id="6" name="矩形 5"/>
          <p:cNvSpPr/>
          <p:nvPr/>
        </p:nvSpPr>
        <p:spPr>
          <a:xfrm rot="5400000">
            <a:off x="-1663229" y="3390448"/>
            <a:ext cx="6858001" cy="7710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619025" y="2549540"/>
            <a:ext cx="1015663" cy="1758920"/>
          </a:xfrm>
          <a:prstGeom prst="rect">
            <a:avLst/>
          </a:prstGeom>
          <a:noFill/>
        </p:spPr>
        <p:txBody>
          <a:bodyPr vert="eaVert" wrap="square" rtlCol="0">
            <a:spAutoFit/>
          </a:bodyPr>
          <a:lstStyle/>
          <a:p>
            <a:pPr algn="dist"/>
            <a:r>
              <a:rPr lang="zh-CN" altLang="en-US" sz="5400" b="1" dirty="0">
                <a:solidFill>
                  <a:schemeClr val="bg1"/>
                </a:solidFill>
                <a:latin typeface="微软雅黑" panose="020B0503020204020204" pitchFamily="34" charset="-122"/>
                <a:ea typeface="微软雅黑" panose="020B0503020204020204" pitchFamily="34" charset="-122"/>
              </a:rPr>
              <a:t>目录</a:t>
            </a:r>
          </a:p>
        </p:txBody>
      </p:sp>
      <p:pic>
        <p:nvPicPr>
          <p:cNvPr id="37" name="图片 36">
            <a:extLst>
              <a:ext uri="{FF2B5EF4-FFF2-40B4-BE49-F238E27FC236}">
                <a16:creationId xmlns:a16="http://schemas.microsoft.com/office/drawing/2014/main" id="{AF60DBEC-24F8-43F4-A455-2A70F090620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836458" y="186503"/>
            <a:ext cx="2077375" cy="599742"/>
          </a:xfrm>
          <a:prstGeom prst="rect">
            <a:avLst/>
          </a:prstGeom>
        </p:spPr>
      </p:pic>
      <p:sp>
        <p:nvSpPr>
          <p:cNvPr id="16" name="文本框 15">
            <a:extLst>
              <a:ext uri="{FF2B5EF4-FFF2-40B4-BE49-F238E27FC236}">
                <a16:creationId xmlns:a16="http://schemas.microsoft.com/office/drawing/2014/main" id="{EF3FCEED-DFD3-B0B9-54AD-3C803C7E5BBA}"/>
              </a:ext>
            </a:extLst>
          </p:cNvPr>
          <p:cNvSpPr txBox="1"/>
          <p:nvPr/>
        </p:nvSpPr>
        <p:spPr>
          <a:xfrm>
            <a:off x="2488908" y="786245"/>
            <a:ext cx="6323691" cy="830997"/>
          </a:xfrm>
          <a:prstGeom prst="rect">
            <a:avLst/>
          </a:prstGeom>
          <a:noFill/>
        </p:spPr>
        <p:txBody>
          <a:bodyPr wrap="square" rtlCol="0">
            <a:spAutoFit/>
          </a:bodyPr>
          <a:lstStyle/>
          <a:p>
            <a:r>
              <a:rPr lang="zh-CN" altLang="en-US" sz="1800" b="1" dirty="0">
                <a:solidFill>
                  <a:srgbClr val="C00000"/>
                </a:solidFill>
                <a:latin typeface="微软雅黑" panose="020B0503020204020204" pitchFamily="34" charset="-122"/>
                <a:ea typeface="微软雅黑" panose="020B0503020204020204" pitchFamily="34" charset="-122"/>
              </a:rPr>
              <a:t>    </a:t>
            </a:r>
            <a:r>
              <a:rPr lang="zh-CN" altLang="en-US" sz="4800" b="1" dirty="0">
                <a:solidFill>
                  <a:srgbClr val="C00000"/>
                </a:solidFill>
                <a:latin typeface="微软雅黑" panose="020B0503020204020204" pitchFamily="34" charset="-122"/>
                <a:ea typeface="微软雅黑" panose="020B0503020204020204" pitchFamily="34" charset="-122"/>
              </a:rPr>
              <a:t>资本主义的简介</a:t>
            </a:r>
            <a:endParaRPr lang="zh-CN" altLang="en-US" sz="4800" dirty="0"/>
          </a:p>
        </p:txBody>
      </p:sp>
      <p:sp>
        <p:nvSpPr>
          <p:cNvPr id="20" name="文本框 19">
            <a:extLst>
              <a:ext uri="{FF2B5EF4-FFF2-40B4-BE49-F238E27FC236}">
                <a16:creationId xmlns:a16="http://schemas.microsoft.com/office/drawing/2014/main" id="{B3E99EDF-ABEF-EC9A-C445-139AA2081659}"/>
              </a:ext>
            </a:extLst>
          </p:cNvPr>
          <p:cNvSpPr txBox="1"/>
          <p:nvPr/>
        </p:nvSpPr>
        <p:spPr>
          <a:xfrm>
            <a:off x="2791325" y="3013501"/>
            <a:ext cx="8573101" cy="830997"/>
          </a:xfrm>
          <a:prstGeom prst="rect">
            <a:avLst/>
          </a:prstGeom>
          <a:noFill/>
        </p:spPr>
        <p:txBody>
          <a:bodyPr wrap="square" rtlCol="0">
            <a:spAutoFit/>
          </a:bodyPr>
          <a:lstStyle/>
          <a:p>
            <a:r>
              <a:rPr lang="zh-CN" altLang="en-US" sz="4800" b="1" dirty="0">
                <a:solidFill>
                  <a:srgbClr val="C00000"/>
                </a:solidFill>
                <a:latin typeface="微软雅黑" panose="020B0503020204020204" pitchFamily="34" charset="-122"/>
                <a:ea typeface="微软雅黑" panose="020B0503020204020204" pitchFamily="34" charset="-122"/>
              </a:rPr>
              <a:t>资本主义为什么在中国走不通</a:t>
            </a:r>
            <a:endParaRPr lang="zh-CN" altLang="en-US" sz="4800" dirty="0"/>
          </a:p>
        </p:txBody>
      </p:sp>
      <p:sp>
        <p:nvSpPr>
          <p:cNvPr id="21" name="文本框 20">
            <a:extLst>
              <a:ext uri="{FF2B5EF4-FFF2-40B4-BE49-F238E27FC236}">
                <a16:creationId xmlns:a16="http://schemas.microsoft.com/office/drawing/2014/main" id="{9364CA23-65F8-F1B8-9667-F4DAD7094E61}"/>
              </a:ext>
            </a:extLst>
          </p:cNvPr>
          <p:cNvSpPr txBox="1"/>
          <p:nvPr/>
        </p:nvSpPr>
        <p:spPr>
          <a:xfrm>
            <a:off x="2853944" y="5056091"/>
            <a:ext cx="6484112" cy="830997"/>
          </a:xfrm>
          <a:prstGeom prst="rect">
            <a:avLst/>
          </a:prstGeom>
          <a:noFill/>
        </p:spPr>
        <p:txBody>
          <a:bodyPr wrap="square" rtlCol="0">
            <a:spAutoFit/>
          </a:bodyPr>
          <a:lstStyle/>
          <a:p>
            <a:r>
              <a:rPr lang="zh-CN" altLang="en-US" sz="4800" b="1" dirty="0">
                <a:solidFill>
                  <a:srgbClr val="C00000"/>
                </a:solidFill>
                <a:latin typeface="微软雅黑" panose="020B0503020204020204" pitchFamily="34" charset="-122"/>
                <a:ea typeface="微软雅黑" panose="020B0503020204020204" pitchFamily="34" charset="-122"/>
              </a:rPr>
              <a:t>总述</a:t>
            </a:r>
            <a:endParaRPr lang="zh-CN" altLang="en-US" sz="4800" dirty="0"/>
          </a:p>
        </p:txBody>
      </p:sp>
      <p:sp>
        <p:nvSpPr>
          <p:cNvPr id="22" name="椭圆 21">
            <a:extLst>
              <a:ext uri="{FF2B5EF4-FFF2-40B4-BE49-F238E27FC236}">
                <a16:creationId xmlns:a16="http://schemas.microsoft.com/office/drawing/2014/main" id="{6E5201E6-78B9-3ADB-22F2-ABF4115AFAB6}"/>
              </a:ext>
            </a:extLst>
          </p:cNvPr>
          <p:cNvSpPr/>
          <p:nvPr/>
        </p:nvSpPr>
        <p:spPr>
          <a:xfrm>
            <a:off x="2229853" y="978568"/>
            <a:ext cx="484363" cy="497306"/>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a:extLst>
              <a:ext uri="{FF2B5EF4-FFF2-40B4-BE49-F238E27FC236}">
                <a16:creationId xmlns:a16="http://schemas.microsoft.com/office/drawing/2014/main" id="{F5D87699-2A08-28A0-28E5-3815BBE88374}"/>
              </a:ext>
            </a:extLst>
          </p:cNvPr>
          <p:cNvSpPr/>
          <p:nvPr/>
        </p:nvSpPr>
        <p:spPr>
          <a:xfrm>
            <a:off x="2224731" y="3180346"/>
            <a:ext cx="484363" cy="497306"/>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a:extLst>
              <a:ext uri="{FF2B5EF4-FFF2-40B4-BE49-F238E27FC236}">
                <a16:creationId xmlns:a16="http://schemas.microsoft.com/office/drawing/2014/main" id="{DB426DE6-4C4E-7F82-1C82-2BAD3B5290F4}"/>
              </a:ext>
            </a:extLst>
          </p:cNvPr>
          <p:cNvSpPr/>
          <p:nvPr/>
        </p:nvSpPr>
        <p:spPr>
          <a:xfrm>
            <a:off x="2246726" y="5240756"/>
            <a:ext cx="484363" cy="497306"/>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592675479"/>
      </p:ext>
    </p:extLst>
  </p:cSld>
  <p:clrMapOvr>
    <a:masterClrMapping/>
  </p:clrMapOvr>
  <p:transition spd="slow" advTm="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p:tgtEl>
                                          <p:spTgt spid="5"/>
                                        </p:tgtEl>
                                        <p:attrNameLst>
                                          <p:attrName>ppt_y</p:attrName>
                                        </p:attrNameLst>
                                      </p:cBhvr>
                                      <p:tavLst>
                                        <p:tav tm="0">
                                          <p:val>
                                            <p:strVal val="#ppt_y+#ppt_h*1.125000"/>
                                          </p:val>
                                        </p:tav>
                                        <p:tav tm="100000">
                                          <p:val>
                                            <p:strVal val="#ppt_y"/>
                                          </p:val>
                                        </p:tav>
                                      </p:tavLst>
                                    </p:anim>
                                    <p:animEffect transition="in" filter="wipe(up)">
                                      <p:cBhvr>
                                        <p:cTn id="8" dur="1000"/>
                                        <p:tgtEl>
                                          <p:spTgt spid="5"/>
                                        </p:tgtEl>
                                      </p:cBhvr>
                                    </p:animEffect>
                                  </p:childTnLst>
                                </p:cTn>
                              </p:par>
                              <p:par>
                                <p:cTn id="9" presetID="12" presetClass="entr" presetSubtype="1"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1000"/>
                                        <p:tgtEl>
                                          <p:spTgt spid="6"/>
                                        </p:tgtEl>
                                        <p:attrNameLst>
                                          <p:attrName>ppt_y</p:attrName>
                                        </p:attrNameLst>
                                      </p:cBhvr>
                                      <p:tavLst>
                                        <p:tav tm="0">
                                          <p:val>
                                            <p:strVal val="#ppt_y-#ppt_h*1.125000"/>
                                          </p:val>
                                        </p:tav>
                                        <p:tav tm="100000">
                                          <p:val>
                                            <p:strVal val="#ppt_y"/>
                                          </p:val>
                                        </p:tav>
                                      </p:tavLst>
                                    </p:anim>
                                    <p:animEffect transition="in" filter="wipe(down)">
                                      <p:cBhvr>
                                        <p:cTn id="12" dur="1000"/>
                                        <p:tgtEl>
                                          <p:spTgt spid="6"/>
                                        </p:tgtEl>
                                      </p:cBhvr>
                                    </p:animEffect>
                                  </p:childTnLst>
                                </p:cTn>
                              </p:par>
                              <p:par>
                                <p:cTn id="13" presetID="12" presetClass="entr" presetSubtype="4" fill="hold" grpId="0" nodeType="withEffect">
                                  <p:stCondLst>
                                    <p:cond delay="50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p:tgtEl>
                                          <p:spTgt spid="7"/>
                                        </p:tgtEl>
                                        <p:attrNameLst>
                                          <p:attrName>ppt_y</p:attrName>
                                        </p:attrNameLst>
                                      </p:cBhvr>
                                      <p:tavLst>
                                        <p:tav tm="0">
                                          <p:val>
                                            <p:strVal val="#ppt_y+#ppt_h*1.125000"/>
                                          </p:val>
                                        </p:tav>
                                        <p:tav tm="100000">
                                          <p:val>
                                            <p:strVal val="#ppt_y"/>
                                          </p:val>
                                        </p:tav>
                                      </p:tavLst>
                                    </p:anim>
                                    <p:animEffect transition="in" filter="wipe(up)">
                                      <p:cBhvr>
                                        <p:cTn id="1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BB83DD0B-CBC4-443B-9299-6D305021B8BC}"/>
              </a:ext>
            </a:extLst>
          </p:cNvPr>
          <p:cNvPicPr>
            <a:picLocks noChangeAspect="1"/>
          </p:cNvPicPr>
          <p:nvPr/>
        </p:nvPicPr>
        <p:blipFill rotWithShape="1">
          <a:blip r:embed="rId3">
            <a:extLst>
              <a:ext uri="{28A0092B-C50C-407E-A947-70E740481C1C}">
                <a14:useLocalDpi xmlns:a14="http://schemas.microsoft.com/office/drawing/2010/main" val="0"/>
              </a:ext>
            </a:extLst>
          </a:blip>
          <a:srcRect b="38182"/>
          <a:stretch/>
        </p:blipFill>
        <p:spPr>
          <a:xfrm>
            <a:off x="2857500" y="2686050"/>
            <a:ext cx="9334500" cy="1295400"/>
          </a:xfrm>
          <a:prstGeom prst="rect">
            <a:avLst/>
          </a:prstGeom>
        </p:spPr>
      </p:pic>
      <p:sp>
        <p:nvSpPr>
          <p:cNvPr id="11" name="矩形 10"/>
          <p:cNvSpPr/>
          <p:nvPr/>
        </p:nvSpPr>
        <p:spPr>
          <a:xfrm>
            <a:off x="2857500" y="2686050"/>
            <a:ext cx="9334500" cy="1295400"/>
          </a:xfrm>
          <a:prstGeom prst="rect">
            <a:avLst/>
          </a:prstGeom>
          <a:gradFill flip="none" rotWithShape="1">
            <a:gsLst>
              <a:gs pos="0">
                <a:srgbClr val="C00000">
                  <a:alpha val="90000"/>
                </a:srgbClr>
              </a:gs>
              <a:gs pos="80000">
                <a:srgbClr val="C00000">
                  <a:alpha val="60000"/>
                </a:srgbClr>
              </a:gs>
              <a:gs pos="100000">
                <a:srgbClr val="C00000">
                  <a:alpha val="30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2857500" y="4133850"/>
            <a:ext cx="8210550" cy="952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1123950" y="2686050"/>
            <a:ext cx="1543050" cy="1543050"/>
            <a:chOff x="1123950" y="2686050"/>
            <a:chExt cx="1543050" cy="1543050"/>
          </a:xfrm>
          <a:solidFill>
            <a:srgbClr val="C00000"/>
          </a:solidFill>
        </p:grpSpPr>
        <p:sp>
          <p:nvSpPr>
            <p:cNvPr id="10" name="矩形 9"/>
            <p:cNvSpPr/>
            <p:nvPr/>
          </p:nvSpPr>
          <p:spPr>
            <a:xfrm>
              <a:off x="1123950" y="2686050"/>
              <a:ext cx="1543050" cy="15430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1407285" y="2903577"/>
              <a:ext cx="976380" cy="1107996"/>
            </a:xfrm>
            <a:prstGeom prst="rect">
              <a:avLst/>
            </a:prstGeom>
            <a:grpFill/>
          </p:spPr>
          <p:txBody>
            <a:bodyPr wrap="square" rtlCol="0">
              <a:spAutoFit/>
            </a:bodyPr>
            <a:lstStyle/>
            <a:p>
              <a:pPr algn="ctr"/>
              <a:r>
                <a:rPr lang="en-US" altLang="zh-CN" sz="6600" b="1" dirty="0">
                  <a:solidFill>
                    <a:schemeClr val="bg1"/>
                  </a:solidFill>
                  <a:latin typeface="微软雅黑" panose="020B0503020204020204" pitchFamily="34" charset="-122"/>
                  <a:ea typeface="微软雅黑" panose="020B0503020204020204" pitchFamily="34" charset="-122"/>
                </a:rPr>
                <a:t>1</a:t>
              </a:r>
              <a:endParaRPr lang="zh-CN" altLang="en-US" sz="6600" b="1" dirty="0">
                <a:solidFill>
                  <a:schemeClr val="bg1"/>
                </a:solidFill>
                <a:latin typeface="微软雅黑" panose="020B0503020204020204" pitchFamily="34" charset="-122"/>
                <a:ea typeface="微软雅黑" panose="020B0503020204020204" pitchFamily="34" charset="-122"/>
              </a:endParaRPr>
            </a:p>
          </p:txBody>
        </p:sp>
      </p:grpSp>
      <p:sp>
        <p:nvSpPr>
          <p:cNvPr id="15" name="文本框 14"/>
          <p:cNvSpPr txBox="1"/>
          <p:nvPr/>
        </p:nvSpPr>
        <p:spPr>
          <a:xfrm>
            <a:off x="3031220" y="2918253"/>
            <a:ext cx="4493530" cy="830993"/>
          </a:xfrm>
          <a:prstGeom prst="rect">
            <a:avLst/>
          </a:prstGeom>
          <a:noFill/>
        </p:spPr>
        <p:txBody>
          <a:bodyPr wrap="none" lIns="91436" tIns="45718" rIns="91436" bIns="45718" rtlCol="0">
            <a:spAutoFit/>
          </a:bodyPr>
          <a:lstStyle/>
          <a:p>
            <a:r>
              <a:rPr lang="zh-CN" altLang="en-US" sz="4800" dirty="0">
                <a:solidFill>
                  <a:schemeClr val="bg1"/>
                </a:solidFill>
                <a:latin typeface="微软雅黑" panose="020B0503020204020204" pitchFamily="34" charset="-122"/>
                <a:ea typeface="微软雅黑" panose="020B0503020204020204" pitchFamily="34" charset="-122"/>
              </a:rPr>
              <a:t>资本主义的简介</a:t>
            </a:r>
          </a:p>
        </p:txBody>
      </p:sp>
      <p:pic>
        <p:nvPicPr>
          <p:cNvPr id="5" name="图片 4">
            <a:extLst>
              <a:ext uri="{FF2B5EF4-FFF2-40B4-BE49-F238E27FC236}">
                <a16:creationId xmlns:a16="http://schemas.microsoft.com/office/drawing/2014/main" id="{1A48278C-4A39-49C7-B07E-3FD24C65141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836458" y="186503"/>
            <a:ext cx="2077375" cy="599742"/>
          </a:xfrm>
          <a:prstGeom prst="rect">
            <a:avLst/>
          </a:prstGeom>
        </p:spPr>
      </p:pic>
    </p:spTree>
  </p:cSld>
  <p:clrMapOvr>
    <a:masterClrMapping/>
  </p:clrMapOvr>
  <p:transition spd="slow"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 calcmode="lin" valueType="num">
                                      <p:cBhvr>
                                        <p:cTn id="9" dur="500" fill="hold"/>
                                        <p:tgtEl>
                                          <p:spTgt spid="2"/>
                                        </p:tgtEl>
                                        <p:attrNameLst>
                                          <p:attrName>style.rotation</p:attrName>
                                        </p:attrNameLst>
                                      </p:cBhvr>
                                      <p:tavLst>
                                        <p:tav tm="0">
                                          <p:val>
                                            <p:fltVal val="360"/>
                                          </p:val>
                                        </p:tav>
                                        <p:tav tm="100000">
                                          <p:val>
                                            <p:fltVal val="0"/>
                                          </p:val>
                                        </p:tav>
                                      </p:tavLst>
                                    </p:anim>
                                    <p:animEffect transition="in" filter="fade">
                                      <p:cBhvr>
                                        <p:cTn id="10" dur="500"/>
                                        <p:tgtEl>
                                          <p:spTgt spid="2"/>
                                        </p:tgtEl>
                                      </p:cBhvr>
                                    </p:animEffect>
                                  </p:childTnLst>
                                </p:cTn>
                              </p:par>
                              <p:par>
                                <p:cTn id="11" presetID="12" presetClass="entr" presetSubtype="2"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p:tgtEl>
                                          <p:spTgt spid="11"/>
                                        </p:tgtEl>
                                        <p:attrNameLst>
                                          <p:attrName>ppt_x</p:attrName>
                                        </p:attrNameLst>
                                      </p:cBhvr>
                                      <p:tavLst>
                                        <p:tav tm="0">
                                          <p:val>
                                            <p:strVal val="#ppt_x+#ppt_w*1.125000"/>
                                          </p:val>
                                        </p:tav>
                                        <p:tav tm="100000">
                                          <p:val>
                                            <p:strVal val="#ppt_x"/>
                                          </p:val>
                                        </p:tav>
                                      </p:tavLst>
                                    </p:anim>
                                    <p:animEffect transition="in" filter="wipe(left)">
                                      <p:cBhvr>
                                        <p:cTn id="14" dur="500"/>
                                        <p:tgtEl>
                                          <p:spTgt spid="11"/>
                                        </p:tgtEl>
                                      </p:cBhvr>
                                    </p:animEffect>
                                  </p:childTnLst>
                                </p:cTn>
                              </p:par>
                              <p:par>
                                <p:cTn id="15" presetID="12" presetClass="entr" presetSubtype="8"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anim calcmode="lin" valueType="num">
                                      <p:cBhvr additive="base">
                                        <p:cTn id="17" dur="500"/>
                                        <p:tgtEl>
                                          <p:spTgt spid="12"/>
                                        </p:tgtEl>
                                        <p:attrNameLst>
                                          <p:attrName>ppt_x</p:attrName>
                                        </p:attrNameLst>
                                      </p:cBhvr>
                                      <p:tavLst>
                                        <p:tav tm="0">
                                          <p:val>
                                            <p:strVal val="#ppt_x-#ppt_w*1.125000"/>
                                          </p:val>
                                        </p:tav>
                                        <p:tav tm="100000">
                                          <p:val>
                                            <p:strVal val="#ppt_x"/>
                                          </p:val>
                                        </p:tav>
                                      </p:tavLst>
                                    </p:anim>
                                    <p:animEffect transition="in" filter="wipe(right)">
                                      <p:cBhvr>
                                        <p:cTn id="18" dur="500"/>
                                        <p:tgtEl>
                                          <p:spTgt spid="12"/>
                                        </p:tgtEl>
                                      </p:cBhvr>
                                    </p:animEffect>
                                  </p:childTnLst>
                                </p:cTn>
                              </p:par>
                              <p:par>
                                <p:cTn id="19" presetID="12" presetClass="entr" presetSubtype="2" fill="hold" grpId="0" nodeType="withEffect">
                                  <p:stCondLst>
                                    <p:cond delay="500"/>
                                  </p:stCondLst>
                                  <p:childTnLst>
                                    <p:set>
                                      <p:cBhvr>
                                        <p:cTn id="20" dur="1" fill="hold">
                                          <p:stCondLst>
                                            <p:cond delay="0"/>
                                          </p:stCondLst>
                                        </p:cTn>
                                        <p:tgtEl>
                                          <p:spTgt spid="15"/>
                                        </p:tgtEl>
                                        <p:attrNameLst>
                                          <p:attrName>style.visibility</p:attrName>
                                        </p:attrNameLst>
                                      </p:cBhvr>
                                      <p:to>
                                        <p:strVal val="visible"/>
                                      </p:to>
                                    </p:set>
                                    <p:anim calcmode="lin" valueType="num">
                                      <p:cBhvr additive="base">
                                        <p:cTn id="21" dur="500"/>
                                        <p:tgtEl>
                                          <p:spTgt spid="15"/>
                                        </p:tgtEl>
                                        <p:attrNameLst>
                                          <p:attrName>ppt_x</p:attrName>
                                        </p:attrNameLst>
                                      </p:cBhvr>
                                      <p:tavLst>
                                        <p:tav tm="0">
                                          <p:val>
                                            <p:strVal val="#ppt_x+#ppt_w*1.125000"/>
                                          </p:val>
                                        </p:tav>
                                        <p:tav tm="100000">
                                          <p:val>
                                            <p:strVal val="#ppt_x"/>
                                          </p:val>
                                        </p:tav>
                                      </p:tavLst>
                                    </p:anim>
                                    <p:animEffect transition="in" filter="wipe(left)">
                                      <p:cBhvr>
                                        <p:cTn id="2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4"/>
          <p:cNvSpPr/>
          <p:nvPr/>
        </p:nvSpPr>
        <p:spPr>
          <a:xfrm>
            <a:off x="-254000" y="227083"/>
            <a:ext cx="898070" cy="439668"/>
          </a:xfrm>
          <a:prstGeom prst="roundRect">
            <a:avLst>
              <a:gd name="adj" fmla="val 5000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1001864" y="180790"/>
            <a:ext cx="1005395" cy="584771"/>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定义</a:t>
            </a:r>
          </a:p>
        </p:txBody>
      </p:sp>
      <p:grpSp>
        <p:nvGrpSpPr>
          <p:cNvPr id="15" name="组合 14"/>
          <p:cNvGrpSpPr/>
          <p:nvPr/>
        </p:nvGrpSpPr>
        <p:grpSpPr>
          <a:xfrm>
            <a:off x="2254384" y="216749"/>
            <a:ext cx="10096500" cy="439541"/>
            <a:chOff x="2584397" y="217491"/>
            <a:chExt cx="10096500" cy="439541"/>
          </a:xfrm>
          <a:solidFill>
            <a:srgbClr val="C00000"/>
          </a:solidFill>
        </p:grpSpPr>
        <p:sp>
          <p:nvSpPr>
            <p:cNvPr id="4" name="圆角矩形 3"/>
            <p:cNvSpPr/>
            <p:nvPr/>
          </p:nvSpPr>
          <p:spPr>
            <a:xfrm>
              <a:off x="2584397" y="217491"/>
              <a:ext cx="10083800" cy="32860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圆角矩形 7"/>
            <p:cNvSpPr/>
            <p:nvPr/>
          </p:nvSpPr>
          <p:spPr>
            <a:xfrm flipV="1">
              <a:off x="2597097" y="621032"/>
              <a:ext cx="10083800" cy="36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0" name="图片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96000" y="239783"/>
            <a:ext cx="7305449" cy="7396896"/>
          </a:xfrm>
          <a:prstGeom prst="rect">
            <a:avLst/>
          </a:prstGeom>
        </p:spPr>
      </p:pic>
      <p:sp>
        <p:nvSpPr>
          <p:cNvPr id="12" name="矩形 11"/>
          <p:cNvSpPr/>
          <p:nvPr/>
        </p:nvSpPr>
        <p:spPr>
          <a:xfrm>
            <a:off x="783776" y="2569970"/>
            <a:ext cx="5954187" cy="1422952"/>
          </a:xfrm>
          <a:prstGeom prst="rect">
            <a:avLst/>
          </a:prstGeom>
        </p:spPr>
        <p:txBody>
          <a:bodyPr wrap="square" lIns="91438" tIns="45719" rIns="91438" bIns="45719">
            <a:spAutoFit/>
          </a:bodyPr>
          <a:lstStyle/>
          <a:p>
            <a:pPr>
              <a:lnSpc>
                <a:spcPct val="150000"/>
              </a:lnSpc>
            </a:pPr>
            <a:r>
              <a:rPr lang="zh-CN" altLang="en-US" sz="2000" dirty="0">
                <a:solidFill>
                  <a:schemeClr val="bg1">
                    <a:lumMod val="50000"/>
                  </a:schemeClr>
                </a:solidFill>
                <a:latin typeface="微软雅黑" panose="020B0503020204020204" pitchFamily="34" charset="-122"/>
                <a:ea typeface="微软雅黑" panose="020B0503020204020204" pitchFamily="34" charset="-122"/>
              </a:rPr>
              <a:t>资本主义是一种经济制度，其中生产资料（如土地、工厂、机器等）和财产是由私人所有和控制的，经济活动由市场自由竞争决定。</a:t>
            </a:r>
            <a:endParaRPr lang="en-US" altLang="zh-CN" sz="2000" dirty="0">
              <a:solidFill>
                <a:schemeClr val="bg1">
                  <a:lumMod val="50000"/>
                </a:schemeClr>
              </a:solidFill>
              <a:latin typeface="微软雅黑" panose="020B0503020204020204" pitchFamily="34" charset="-122"/>
              <a:ea typeface="微软雅黑" panose="020B0503020204020204" pitchFamily="34" charset="-122"/>
            </a:endParaRPr>
          </a:p>
        </p:txBody>
      </p:sp>
      <p:grpSp>
        <p:nvGrpSpPr>
          <p:cNvPr id="16" name="组合 15"/>
          <p:cNvGrpSpPr/>
          <p:nvPr/>
        </p:nvGrpSpPr>
        <p:grpSpPr>
          <a:xfrm>
            <a:off x="865800" y="1570535"/>
            <a:ext cx="5790137" cy="769793"/>
            <a:chOff x="938041" y="2339792"/>
            <a:chExt cx="5790137" cy="420307"/>
          </a:xfrm>
          <a:solidFill>
            <a:srgbClr val="C00000"/>
          </a:solidFill>
        </p:grpSpPr>
        <p:sp>
          <p:nvSpPr>
            <p:cNvPr id="3" name="矩形 2"/>
            <p:cNvSpPr/>
            <p:nvPr/>
          </p:nvSpPr>
          <p:spPr>
            <a:xfrm>
              <a:off x="938041" y="2339792"/>
              <a:ext cx="5790137" cy="42030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1045458" y="2399492"/>
              <a:ext cx="3057239" cy="319285"/>
            </a:xfrm>
            <a:prstGeom prst="rect">
              <a:avLst/>
            </a:prstGeom>
            <a:grpFill/>
          </p:spPr>
          <p:txBody>
            <a:bodyPr wrap="none" lIns="91436" tIns="45718" rIns="91436" bIns="45718" rtlCol="0">
              <a:spAutoFit/>
            </a:bodyPr>
            <a:lstStyle/>
            <a:p>
              <a:r>
                <a:rPr lang="zh-CN" altLang="en-US" sz="3200" dirty="0">
                  <a:solidFill>
                    <a:schemeClr val="bg1"/>
                  </a:solidFill>
                  <a:latin typeface="微软雅黑" panose="020B0503020204020204" pitchFamily="34" charset="-122"/>
                  <a:ea typeface="微软雅黑" panose="020B0503020204020204" pitchFamily="34" charset="-122"/>
                </a:rPr>
                <a:t>资本主义的定义</a:t>
              </a:r>
            </a:p>
          </p:txBody>
        </p:sp>
      </p:grpSp>
      <p:pic>
        <p:nvPicPr>
          <p:cNvPr id="17" name="图片 16">
            <a:extLst>
              <a:ext uri="{FF2B5EF4-FFF2-40B4-BE49-F238E27FC236}">
                <a16:creationId xmlns:a16="http://schemas.microsoft.com/office/drawing/2014/main" id="{F3836F84-6AC4-448A-89C3-4E5DFECE146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41407" y="239783"/>
            <a:ext cx="1018633" cy="294081"/>
          </a:xfrm>
          <a:prstGeom prst="rect">
            <a:avLst/>
          </a:prstGeom>
        </p:spPr>
      </p:pic>
      <p:sp>
        <p:nvSpPr>
          <p:cNvPr id="2" name="文本框 1">
            <a:extLst>
              <a:ext uri="{FF2B5EF4-FFF2-40B4-BE49-F238E27FC236}">
                <a16:creationId xmlns:a16="http://schemas.microsoft.com/office/drawing/2014/main" id="{2112D982-E7DB-5529-5755-A088FF33463D}"/>
              </a:ext>
            </a:extLst>
          </p:cNvPr>
          <p:cNvSpPr txBox="1"/>
          <p:nvPr/>
        </p:nvSpPr>
        <p:spPr>
          <a:xfrm>
            <a:off x="56026" y="960246"/>
            <a:ext cx="467694" cy="523220"/>
          </a:xfrm>
          <a:prstGeom prst="rect">
            <a:avLst/>
          </a:prstGeom>
          <a:noFill/>
        </p:spPr>
        <p:txBody>
          <a:bodyPr wrap="square" rtlCol="0">
            <a:sp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rPr>
              <a:t>1</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pic>
        <p:nvPicPr>
          <p:cNvPr id="18" name="图片 17">
            <a:extLst>
              <a:ext uri="{FF2B5EF4-FFF2-40B4-BE49-F238E27FC236}">
                <a16:creationId xmlns:a16="http://schemas.microsoft.com/office/drawing/2014/main" id="{45B6280C-0139-E81D-3E6C-619D873B5A8B}"/>
              </a:ext>
            </a:extLst>
          </p:cNvPr>
          <p:cNvPicPr>
            <a:picLocks noChangeAspect="1"/>
          </p:cNvPicPr>
          <p:nvPr/>
        </p:nvPicPr>
        <p:blipFill>
          <a:blip r:embed="rId5"/>
          <a:stretch>
            <a:fillRect/>
          </a:stretch>
        </p:blipFill>
        <p:spPr>
          <a:xfrm>
            <a:off x="-82542" y="105848"/>
            <a:ext cx="720652" cy="828413"/>
          </a:xfrm>
          <a:prstGeom prst="rect">
            <a:avLst/>
          </a:prstGeom>
        </p:spPr>
      </p:pic>
    </p:spTree>
  </p:cSld>
  <p:clrMapOvr>
    <a:masterClrMapping/>
  </p:clrMapOvr>
  <p:transition spd="slow"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p:tgtEl>
                                          <p:spTgt spid="7"/>
                                        </p:tgtEl>
                                        <p:attrNameLst>
                                          <p:attrName>ppt_y</p:attrName>
                                        </p:attrNameLst>
                                      </p:cBhvr>
                                      <p:tavLst>
                                        <p:tav tm="0">
                                          <p:val>
                                            <p:strVal val="#ppt_y-#ppt_h*1.125000"/>
                                          </p:val>
                                        </p:tav>
                                        <p:tav tm="100000">
                                          <p:val>
                                            <p:strVal val="#ppt_y"/>
                                          </p:val>
                                        </p:tav>
                                      </p:tavLst>
                                    </p:anim>
                                    <p:animEffect transition="in" filter="wipe(down)">
                                      <p:cBhvr>
                                        <p:cTn id="8" dur="500"/>
                                        <p:tgtEl>
                                          <p:spTgt spid="7"/>
                                        </p:tgtEl>
                                      </p:cBhvr>
                                    </p:animEffect>
                                  </p:childTnLst>
                                </p:cTn>
                              </p:par>
                              <p:par>
                                <p:cTn id="9" presetID="12" presetClass="entr" presetSubtype="2"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500"/>
                                        <p:tgtEl>
                                          <p:spTgt spid="15"/>
                                        </p:tgtEl>
                                        <p:attrNameLst>
                                          <p:attrName>ppt_x</p:attrName>
                                        </p:attrNameLst>
                                      </p:cBhvr>
                                      <p:tavLst>
                                        <p:tav tm="0">
                                          <p:val>
                                            <p:strVal val="#ppt_x+#ppt_w*1.125000"/>
                                          </p:val>
                                        </p:tav>
                                        <p:tav tm="100000">
                                          <p:val>
                                            <p:strVal val="#ppt_x"/>
                                          </p:val>
                                        </p:tav>
                                      </p:tavLst>
                                    </p:anim>
                                    <p:animEffect transition="in" filter="wipe(left)">
                                      <p:cBhvr>
                                        <p:cTn id="12" dur="500"/>
                                        <p:tgtEl>
                                          <p:spTgt spid="15"/>
                                        </p:tgtEl>
                                      </p:cBhvr>
                                    </p:animEffect>
                                  </p:childTnLst>
                                </p:cTn>
                              </p:par>
                              <p:par>
                                <p:cTn id="13" presetID="42" presetClass="entr" presetSubtype="0" fill="hold" nodeType="withEffect">
                                  <p:stCondLst>
                                    <p:cond delay="50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1000"/>
                                        <p:tgtEl>
                                          <p:spTgt spid="10"/>
                                        </p:tgtEl>
                                      </p:cBhvr>
                                    </p:animEffect>
                                    <p:anim calcmode="lin" valueType="num">
                                      <p:cBhvr>
                                        <p:cTn id="16" dur="1000" fill="hold"/>
                                        <p:tgtEl>
                                          <p:spTgt spid="10"/>
                                        </p:tgtEl>
                                        <p:attrNameLst>
                                          <p:attrName>ppt_x</p:attrName>
                                        </p:attrNameLst>
                                      </p:cBhvr>
                                      <p:tavLst>
                                        <p:tav tm="0">
                                          <p:val>
                                            <p:strVal val="#ppt_x"/>
                                          </p:val>
                                        </p:tav>
                                        <p:tav tm="100000">
                                          <p:val>
                                            <p:strVal val="#ppt_x"/>
                                          </p:val>
                                        </p:tav>
                                      </p:tavLst>
                                    </p:anim>
                                    <p:anim calcmode="lin" valueType="num">
                                      <p:cBhvr>
                                        <p:cTn id="17" dur="1000" fill="hold"/>
                                        <p:tgtEl>
                                          <p:spTgt spid="10"/>
                                        </p:tgtEl>
                                        <p:attrNameLst>
                                          <p:attrName>ppt_y</p:attrName>
                                        </p:attrNameLst>
                                      </p:cBhvr>
                                      <p:tavLst>
                                        <p:tav tm="0">
                                          <p:val>
                                            <p:strVal val="#ppt_y+.1"/>
                                          </p:val>
                                        </p:tav>
                                        <p:tav tm="100000">
                                          <p:val>
                                            <p:strVal val="#ppt_y"/>
                                          </p:val>
                                        </p:tav>
                                      </p:tavLst>
                                    </p:anim>
                                  </p:childTnLst>
                                </p:cTn>
                              </p:par>
                              <p:par>
                                <p:cTn id="18" presetID="12" presetClass="entr" presetSubtype="8" fill="hold" nodeType="withEffect">
                                  <p:stCondLst>
                                    <p:cond delay="500"/>
                                  </p:stCondLst>
                                  <p:childTnLst>
                                    <p:set>
                                      <p:cBhvr>
                                        <p:cTn id="19" dur="1" fill="hold">
                                          <p:stCondLst>
                                            <p:cond delay="0"/>
                                          </p:stCondLst>
                                        </p:cTn>
                                        <p:tgtEl>
                                          <p:spTgt spid="16"/>
                                        </p:tgtEl>
                                        <p:attrNameLst>
                                          <p:attrName>style.visibility</p:attrName>
                                        </p:attrNameLst>
                                      </p:cBhvr>
                                      <p:to>
                                        <p:strVal val="visible"/>
                                      </p:to>
                                    </p:set>
                                    <p:anim calcmode="lin" valueType="num">
                                      <p:cBhvr additive="base">
                                        <p:cTn id="20" dur="500"/>
                                        <p:tgtEl>
                                          <p:spTgt spid="16"/>
                                        </p:tgtEl>
                                        <p:attrNameLst>
                                          <p:attrName>ppt_x</p:attrName>
                                        </p:attrNameLst>
                                      </p:cBhvr>
                                      <p:tavLst>
                                        <p:tav tm="0">
                                          <p:val>
                                            <p:strVal val="#ppt_x-#ppt_w*1.125000"/>
                                          </p:val>
                                        </p:tav>
                                        <p:tav tm="100000">
                                          <p:val>
                                            <p:strVal val="#ppt_x"/>
                                          </p:val>
                                        </p:tav>
                                      </p:tavLst>
                                    </p:anim>
                                    <p:animEffect transition="in" filter="wipe(right)">
                                      <p:cBhvr>
                                        <p:cTn id="21" dur="500"/>
                                        <p:tgtEl>
                                          <p:spTgt spid="16"/>
                                        </p:tgtEl>
                                      </p:cBhvr>
                                    </p:animEffect>
                                  </p:childTnLst>
                                </p:cTn>
                              </p:par>
                              <p:par>
                                <p:cTn id="22" presetID="42" presetClass="entr" presetSubtype="0" fill="hold" grpId="0" nodeType="withEffect">
                                  <p:stCondLst>
                                    <p:cond delay="100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1000"/>
                                        <p:tgtEl>
                                          <p:spTgt spid="12"/>
                                        </p:tgtEl>
                                      </p:cBhvr>
                                    </p:animEffect>
                                    <p:anim calcmode="lin" valueType="num">
                                      <p:cBhvr>
                                        <p:cTn id="25" dur="1000" fill="hold"/>
                                        <p:tgtEl>
                                          <p:spTgt spid="12"/>
                                        </p:tgtEl>
                                        <p:attrNameLst>
                                          <p:attrName>ppt_x</p:attrName>
                                        </p:attrNameLst>
                                      </p:cBhvr>
                                      <p:tavLst>
                                        <p:tav tm="0">
                                          <p:val>
                                            <p:strVal val="#ppt_x"/>
                                          </p:val>
                                        </p:tav>
                                        <p:tav tm="100000">
                                          <p:val>
                                            <p:strVal val="#ppt_x"/>
                                          </p:val>
                                        </p:tav>
                                      </p:tavLst>
                                    </p:anim>
                                    <p:anim calcmode="lin" valueType="num">
                                      <p:cBhvr>
                                        <p:cTn id="26"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54000" y="201683"/>
            <a:ext cx="898070" cy="523220"/>
            <a:chOff x="-254000" y="201683"/>
            <a:chExt cx="898070" cy="523220"/>
          </a:xfrm>
        </p:grpSpPr>
        <p:sp>
          <p:nvSpPr>
            <p:cNvPr id="11" name="圆角矩形 10"/>
            <p:cNvSpPr/>
            <p:nvPr/>
          </p:nvSpPr>
          <p:spPr>
            <a:xfrm>
              <a:off x="-254000" y="227083"/>
              <a:ext cx="898070" cy="439668"/>
            </a:xfrm>
            <a:prstGeom prst="roundRect">
              <a:avLst>
                <a:gd name="adj" fmla="val 5000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65706" y="201683"/>
              <a:ext cx="467694" cy="523220"/>
            </a:xfrm>
            <a:prstGeom prst="rect">
              <a:avLst/>
            </a:prstGeom>
            <a:noFill/>
          </p:spPr>
          <p:txBody>
            <a:bodyPr wrap="square" rtlCol="0">
              <a:sp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rPr>
                <a:t>1</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grpSp>
      <p:sp>
        <p:nvSpPr>
          <p:cNvPr id="13" name="文本框 12"/>
          <p:cNvSpPr txBox="1"/>
          <p:nvPr/>
        </p:nvSpPr>
        <p:spPr>
          <a:xfrm>
            <a:off x="1056201" y="154531"/>
            <a:ext cx="1005395" cy="584771"/>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特点</a:t>
            </a:r>
          </a:p>
        </p:txBody>
      </p:sp>
      <p:grpSp>
        <p:nvGrpSpPr>
          <p:cNvPr id="3" name="组合 2"/>
          <p:cNvGrpSpPr/>
          <p:nvPr/>
        </p:nvGrpSpPr>
        <p:grpSpPr>
          <a:xfrm>
            <a:off x="2584397" y="217491"/>
            <a:ext cx="10096500" cy="439541"/>
            <a:chOff x="2584397" y="217491"/>
            <a:chExt cx="10096500" cy="439541"/>
          </a:xfrm>
        </p:grpSpPr>
        <p:sp>
          <p:nvSpPr>
            <p:cNvPr id="10" name="圆角矩形 9"/>
            <p:cNvSpPr/>
            <p:nvPr/>
          </p:nvSpPr>
          <p:spPr>
            <a:xfrm>
              <a:off x="2584397" y="217491"/>
              <a:ext cx="10083800" cy="328609"/>
            </a:xfrm>
            <a:prstGeom prst="roundRect">
              <a:avLst>
                <a:gd name="adj" fmla="val 5000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圆角矩形 13"/>
            <p:cNvSpPr/>
            <p:nvPr/>
          </p:nvSpPr>
          <p:spPr>
            <a:xfrm flipV="1">
              <a:off x="2597097" y="621032"/>
              <a:ext cx="10083800" cy="36000"/>
            </a:xfrm>
            <a:prstGeom prst="roundRect">
              <a:avLst>
                <a:gd name="adj" fmla="val 5000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9" name="组合 18"/>
          <p:cNvGrpSpPr/>
          <p:nvPr/>
        </p:nvGrpSpPr>
        <p:grpSpPr>
          <a:xfrm>
            <a:off x="1151629" y="1872818"/>
            <a:ext cx="3960446" cy="604197"/>
            <a:chOff x="7797588" y="2206843"/>
            <a:chExt cx="3497343" cy="360000"/>
          </a:xfrm>
          <a:solidFill>
            <a:srgbClr val="C00000"/>
          </a:solidFill>
        </p:grpSpPr>
        <p:sp>
          <p:nvSpPr>
            <p:cNvPr id="18" name="矩形 17"/>
            <p:cNvSpPr/>
            <p:nvPr/>
          </p:nvSpPr>
          <p:spPr>
            <a:xfrm>
              <a:off x="7814920" y="2206843"/>
              <a:ext cx="3480011" cy="36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 name="文本框 16"/>
            <p:cNvSpPr txBox="1"/>
            <p:nvPr/>
          </p:nvSpPr>
          <p:spPr>
            <a:xfrm>
              <a:off x="7797588" y="2218417"/>
              <a:ext cx="2699750" cy="348426"/>
            </a:xfrm>
            <a:prstGeom prst="rect">
              <a:avLst/>
            </a:prstGeom>
            <a:grpFill/>
          </p:spPr>
          <p:txBody>
            <a:bodyPr wrap="none" lIns="91436" tIns="45718" rIns="91436" bIns="45718" rtlCol="0">
              <a:spAutoFit/>
            </a:bodyPr>
            <a:lstStyle/>
            <a:p>
              <a:r>
                <a:rPr lang="zh-CN" altLang="en-US" sz="3200" dirty="0">
                  <a:solidFill>
                    <a:schemeClr val="bg1"/>
                  </a:solidFill>
                  <a:latin typeface="微软雅黑" panose="020B0503020204020204" pitchFamily="34" charset="-122"/>
                  <a:ea typeface="微软雅黑" panose="020B0503020204020204" pitchFamily="34" charset="-122"/>
                </a:rPr>
                <a:t>资本主义的特点</a:t>
              </a:r>
            </a:p>
          </p:txBody>
        </p:sp>
      </p:grpSp>
      <p:sp>
        <p:nvSpPr>
          <p:cNvPr id="21" name="矩形 20"/>
          <p:cNvSpPr/>
          <p:nvPr/>
        </p:nvSpPr>
        <p:spPr>
          <a:xfrm>
            <a:off x="1056201" y="2545841"/>
            <a:ext cx="4331876" cy="2221310"/>
          </a:xfrm>
          <a:prstGeom prst="rect">
            <a:avLst/>
          </a:prstGeom>
        </p:spPr>
        <p:txBody>
          <a:bodyPr wrap="square" lIns="91436" tIns="45718" rIns="91436" bIns="45718">
            <a:spAutoFit/>
          </a:bodyPr>
          <a:lstStyle/>
          <a:p>
            <a:pPr>
              <a:lnSpc>
                <a:spcPct val="150000"/>
              </a:lnSpc>
            </a:pPr>
            <a:r>
              <a:rPr lang="zh-CN" altLang="en-US" sz="3200" b="1" dirty="0">
                <a:solidFill>
                  <a:schemeClr val="bg1">
                    <a:lumMod val="50000"/>
                  </a:schemeClr>
                </a:solidFill>
                <a:latin typeface="微软雅黑" panose="020B0503020204020204" pitchFamily="34" charset="-122"/>
                <a:ea typeface="微软雅黑" panose="020B0503020204020204" pitchFamily="34" charset="-122"/>
              </a:rPr>
              <a:t>私人所有制</a:t>
            </a:r>
            <a:endParaRPr lang="en-US" altLang="zh-CN" sz="3200" b="1" dirty="0">
              <a:solidFill>
                <a:schemeClr val="bg1">
                  <a:lumMod val="50000"/>
                </a:schemeClr>
              </a:solidFill>
              <a:latin typeface="微软雅黑" panose="020B0503020204020204" pitchFamily="34" charset="-122"/>
              <a:ea typeface="微软雅黑" panose="020B0503020204020204" pitchFamily="34" charset="-122"/>
            </a:endParaRPr>
          </a:p>
          <a:p>
            <a:pPr>
              <a:lnSpc>
                <a:spcPct val="150000"/>
              </a:lnSpc>
            </a:pPr>
            <a:r>
              <a:rPr lang="zh-CN" altLang="en-US" sz="3200" b="1" dirty="0">
                <a:solidFill>
                  <a:schemeClr val="bg1">
                    <a:lumMod val="50000"/>
                  </a:schemeClr>
                </a:solidFill>
                <a:latin typeface="微软雅黑" panose="020B0503020204020204" pitchFamily="34" charset="-122"/>
                <a:ea typeface="微软雅黑" panose="020B0503020204020204" pitchFamily="34" charset="-122"/>
              </a:rPr>
              <a:t>市场竞争</a:t>
            </a:r>
            <a:endParaRPr lang="en-US" altLang="zh-CN" sz="3200" b="1" dirty="0">
              <a:solidFill>
                <a:schemeClr val="bg1">
                  <a:lumMod val="50000"/>
                </a:schemeClr>
              </a:solidFill>
              <a:latin typeface="微软雅黑" panose="020B0503020204020204" pitchFamily="34" charset="-122"/>
              <a:ea typeface="微软雅黑" panose="020B0503020204020204" pitchFamily="34" charset="-122"/>
            </a:endParaRPr>
          </a:p>
          <a:p>
            <a:pPr>
              <a:lnSpc>
                <a:spcPct val="150000"/>
              </a:lnSpc>
            </a:pPr>
            <a:r>
              <a:rPr lang="zh-CN" altLang="en-US" sz="3200" b="1" dirty="0">
                <a:solidFill>
                  <a:schemeClr val="bg1">
                    <a:lumMod val="50000"/>
                  </a:schemeClr>
                </a:solidFill>
                <a:latin typeface="微软雅黑" panose="020B0503020204020204" pitchFamily="34" charset="-122"/>
                <a:ea typeface="微软雅黑" panose="020B0503020204020204" pitchFamily="34" charset="-122"/>
              </a:rPr>
              <a:t>利润追求</a:t>
            </a:r>
            <a:endParaRPr lang="en-US" altLang="zh-CN" sz="3200" b="1" dirty="0">
              <a:solidFill>
                <a:schemeClr val="bg1">
                  <a:lumMod val="50000"/>
                </a:schemeClr>
              </a:solidFill>
              <a:latin typeface="微软雅黑" panose="020B0503020204020204" pitchFamily="34" charset="-122"/>
              <a:ea typeface="微软雅黑" panose="020B0503020204020204" pitchFamily="34" charset="-122"/>
            </a:endParaRPr>
          </a:p>
        </p:txBody>
      </p:sp>
      <p:pic>
        <p:nvPicPr>
          <p:cNvPr id="20" name="图片 19">
            <a:extLst>
              <a:ext uri="{FF2B5EF4-FFF2-40B4-BE49-F238E27FC236}">
                <a16:creationId xmlns:a16="http://schemas.microsoft.com/office/drawing/2014/main" id="{2B796B6E-EB06-45BD-A6A2-CFA8C787E6F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41407" y="239783"/>
            <a:ext cx="1018633" cy="294081"/>
          </a:xfrm>
          <a:prstGeom prst="rect">
            <a:avLst/>
          </a:prstGeom>
        </p:spPr>
      </p:pic>
      <p:pic>
        <p:nvPicPr>
          <p:cNvPr id="6" name="图片 5">
            <a:extLst>
              <a:ext uri="{FF2B5EF4-FFF2-40B4-BE49-F238E27FC236}">
                <a16:creationId xmlns:a16="http://schemas.microsoft.com/office/drawing/2014/main" id="{920FB5B4-59D7-8B0E-E758-3DB68CEBB2D8}"/>
              </a:ext>
            </a:extLst>
          </p:cNvPr>
          <p:cNvPicPr>
            <a:picLocks noChangeAspect="1"/>
          </p:cNvPicPr>
          <p:nvPr/>
        </p:nvPicPr>
        <p:blipFill>
          <a:blip r:embed="rId4"/>
          <a:stretch>
            <a:fillRect/>
          </a:stretch>
        </p:blipFill>
        <p:spPr>
          <a:xfrm>
            <a:off x="6096000" y="249031"/>
            <a:ext cx="7309352" cy="7401564"/>
          </a:xfrm>
          <a:prstGeom prst="rect">
            <a:avLst/>
          </a:prstGeom>
        </p:spPr>
      </p:pic>
    </p:spTree>
  </p:cSld>
  <p:clrMapOvr>
    <a:masterClrMapping/>
  </p:clrMapOvr>
  <p:transition spd="slow"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ppt_x</p:attrName>
                                        </p:attrNameLst>
                                      </p:cBhvr>
                                      <p:tavLst>
                                        <p:tav tm="0">
                                          <p:val>
                                            <p:strVal val="#ppt_x-#ppt_w*1.125000"/>
                                          </p:val>
                                        </p:tav>
                                        <p:tav tm="100000">
                                          <p:val>
                                            <p:strVal val="#ppt_x"/>
                                          </p:val>
                                        </p:tav>
                                      </p:tavLst>
                                    </p:anim>
                                    <p:animEffect transition="in" filter="wipe(right)">
                                      <p:cBhvr>
                                        <p:cTn id="8" dur="500"/>
                                        <p:tgtEl>
                                          <p:spTgt spid="2"/>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1"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anim calcmode="lin" valueType="num">
                                      <p:cBhvr additive="base">
                                        <p:cTn id="13" dur="500"/>
                                        <p:tgtEl>
                                          <p:spTgt spid="13"/>
                                        </p:tgtEl>
                                        <p:attrNameLst>
                                          <p:attrName>ppt_y</p:attrName>
                                        </p:attrNameLst>
                                      </p:cBhvr>
                                      <p:tavLst>
                                        <p:tav tm="0">
                                          <p:val>
                                            <p:strVal val="#ppt_y-#ppt_h*1.125000"/>
                                          </p:val>
                                        </p:tav>
                                        <p:tav tm="100000">
                                          <p:val>
                                            <p:strVal val="#ppt_y"/>
                                          </p:val>
                                        </p:tav>
                                      </p:tavLst>
                                    </p:anim>
                                    <p:animEffect transition="in" filter="wipe(down)">
                                      <p:cBhvr>
                                        <p:cTn id="14" dur="500"/>
                                        <p:tgtEl>
                                          <p:spTgt spid="13"/>
                                        </p:tgtEl>
                                      </p:cBhvr>
                                    </p:animEffect>
                                  </p:childTnLst>
                                </p:cTn>
                              </p:par>
                              <p:par>
                                <p:cTn id="15" presetID="12" presetClass="entr" presetSubtype="2" fill="hold" nodeType="with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additive="base">
                                        <p:cTn id="17" dur="500"/>
                                        <p:tgtEl>
                                          <p:spTgt spid="3"/>
                                        </p:tgtEl>
                                        <p:attrNameLst>
                                          <p:attrName>ppt_x</p:attrName>
                                        </p:attrNameLst>
                                      </p:cBhvr>
                                      <p:tavLst>
                                        <p:tav tm="0">
                                          <p:val>
                                            <p:strVal val="#ppt_x+#ppt_w*1.125000"/>
                                          </p:val>
                                        </p:tav>
                                        <p:tav tm="100000">
                                          <p:val>
                                            <p:strVal val="#ppt_x"/>
                                          </p:val>
                                        </p:tav>
                                      </p:tavLst>
                                    </p:anim>
                                    <p:animEffect transition="in" filter="wipe(left)">
                                      <p:cBhvr>
                                        <p:cTn id="18" dur="500"/>
                                        <p:tgtEl>
                                          <p:spTgt spid="3"/>
                                        </p:tgtEl>
                                      </p:cBhvr>
                                    </p:animEffect>
                                  </p:childTnLst>
                                </p:cTn>
                              </p:par>
                            </p:childTnLst>
                          </p:cTn>
                        </p:par>
                        <p:par>
                          <p:cTn id="19" fill="hold">
                            <p:stCondLst>
                              <p:cond delay="500"/>
                            </p:stCondLst>
                            <p:childTnLst>
                              <p:par>
                                <p:cTn id="20" presetID="12" presetClass="entr" presetSubtype="8" fill="hold" nodeType="afterEffect">
                                  <p:stCondLst>
                                    <p:cond delay="0"/>
                                  </p:stCondLst>
                                  <p:childTnLst>
                                    <p:set>
                                      <p:cBhvr>
                                        <p:cTn id="21" dur="1" fill="hold">
                                          <p:stCondLst>
                                            <p:cond delay="0"/>
                                          </p:stCondLst>
                                        </p:cTn>
                                        <p:tgtEl>
                                          <p:spTgt spid="19"/>
                                        </p:tgtEl>
                                        <p:attrNameLst>
                                          <p:attrName>style.visibility</p:attrName>
                                        </p:attrNameLst>
                                      </p:cBhvr>
                                      <p:to>
                                        <p:strVal val="visible"/>
                                      </p:to>
                                    </p:set>
                                    <p:anim calcmode="lin" valueType="num">
                                      <p:cBhvr additive="base">
                                        <p:cTn id="22" dur="500"/>
                                        <p:tgtEl>
                                          <p:spTgt spid="19"/>
                                        </p:tgtEl>
                                        <p:attrNameLst>
                                          <p:attrName>ppt_x</p:attrName>
                                        </p:attrNameLst>
                                      </p:cBhvr>
                                      <p:tavLst>
                                        <p:tav tm="0">
                                          <p:val>
                                            <p:strVal val="#ppt_x-#ppt_w*1.125000"/>
                                          </p:val>
                                        </p:tav>
                                        <p:tav tm="100000">
                                          <p:val>
                                            <p:strVal val="#ppt_x"/>
                                          </p:val>
                                        </p:tav>
                                      </p:tavLst>
                                    </p:anim>
                                    <p:animEffect transition="in" filter="wipe(right)">
                                      <p:cBhvr>
                                        <p:cTn id="23" dur="500"/>
                                        <p:tgtEl>
                                          <p:spTgt spid="19"/>
                                        </p:tgtEl>
                                      </p:cBhvr>
                                    </p:animEffect>
                                  </p:childTnLst>
                                </p:cTn>
                              </p:par>
                              <p:par>
                                <p:cTn id="24" presetID="2" presetClass="entr" presetSubtype="4" fill="hold" grpId="0" nodeType="withEffect">
                                  <p:stCondLst>
                                    <p:cond delay="0"/>
                                  </p:stCondLst>
                                  <p:childTnLst>
                                    <p:set>
                                      <p:cBhvr>
                                        <p:cTn id="25" dur="1" fill="hold">
                                          <p:stCondLst>
                                            <p:cond delay="0"/>
                                          </p:stCondLst>
                                        </p:cTn>
                                        <p:tgtEl>
                                          <p:spTgt spid="21"/>
                                        </p:tgtEl>
                                        <p:attrNameLst>
                                          <p:attrName>style.visibility</p:attrName>
                                        </p:attrNameLst>
                                      </p:cBhvr>
                                      <p:to>
                                        <p:strVal val="visible"/>
                                      </p:to>
                                    </p:set>
                                    <p:anim calcmode="lin" valueType="num">
                                      <p:cBhvr additive="base">
                                        <p:cTn id="26" dur="500" fill="hold"/>
                                        <p:tgtEl>
                                          <p:spTgt spid="21"/>
                                        </p:tgtEl>
                                        <p:attrNameLst>
                                          <p:attrName>ppt_x</p:attrName>
                                        </p:attrNameLst>
                                      </p:cBhvr>
                                      <p:tavLst>
                                        <p:tav tm="0">
                                          <p:val>
                                            <p:strVal val="#ppt_x"/>
                                          </p:val>
                                        </p:tav>
                                        <p:tav tm="100000">
                                          <p:val>
                                            <p:strVal val="#ppt_x"/>
                                          </p:val>
                                        </p:tav>
                                      </p:tavLst>
                                    </p:anim>
                                    <p:anim calcmode="lin" valueType="num">
                                      <p:cBhvr additive="base">
                                        <p:cTn id="27"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21"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2857500" y="4133850"/>
            <a:ext cx="8210550" cy="952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1123950" y="2686050"/>
            <a:ext cx="1543050" cy="1543050"/>
            <a:chOff x="1123950" y="2686050"/>
            <a:chExt cx="1543050" cy="1543050"/>
          </a:xfrm>
        </p:grpSpPr>
        <p:sp>
          <p:nvSpPr>
            <p:cNvPr id="9" name="矩形 8"/>
            <p:cNvSpPr/>
            <p:nvPr/>
          </p:nvSpPr>
          <p:spPr>
            <a:xfrm>
              <a:off x="1123950" y="2686050"/>
              <a:ext cx="1543050" cy="15430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1407285" y="2903577"/>
              <a:ext cx="976380" cy="1107996"/>
            </a:xfrm>
            <a:prstGeom prst="rect">
              <a:avLst/>
            </a:prstGeom>
            <a:noFill/>
          </p:spPr>
          <p:txBody>
            <a:bodyPr wrap="square" rtlCol="0">
              <a:spAutoFit/>
            </a:bodyPr>
            <a:lstStyle/>
            <a:p>
              <a:pPr algn="ctr"/>
              <a:r>
                <a:rPr lang="en-US" altLang="zh-CN" sz="6600" b="1" dirty="0">
                  <a:solidFill>
                    <a:schemeClr val="bg1"/>
                  </a:solidFill>
                  <a:latin typeface="微软雅黑" panose="020B0503020204020204" pitchFamily="34" charset="-122"/>
                  <a:ea typeface="微软雅黑" panose="020B0503020204020204" pitchFamily="34" charset="-122"/>
                </a:rPr>
                <a:t>2</a:t>
              </a:r>
              <a:endParaRPr lang="zh-CN" altLang="en-US" sz="6600" b="1" dirty="0">
                <a:solidFill>
                  <a:schemeClr val="bg1"/>
                </a:solidFill>
                <a:latin typeface="微软雅黑" panose="020B0503020204020204" pitchFamily="34" charset="-122"/>
                <a:ea typeface="微软雅黑" panose="020B0503020204020204" pitchFamily="34" charset="-122"/>
              </a:endParaRPr>
            </a:p>
          </p:txBody>
        </p:sp>
      </p:grpSp>
      <p:pic>
        <p:nvPicPr>
          <p:cNvPr id="14" name="图片 13">
            <a:extLst>
              <a:ext uri="{FF2B5EF4-FFF2-40B4-BE49-F238E27FC236}">
                <a16:creationId xmlns:a16="http://schemas.microsoft.com/office/drawing/2014/main" id="{8A612BD5-40A1-4AB1-BD7E-E2FCB8085DF7}"/>
              </a:ext>
            </a:extLst>
          </p:cNvPr>
          <p:cNvPicPr>
            <a:picLocks noChangeAspect="1"/>
          </p:cNvPicPr>
          <p:nvPr/>
        </p:nvPicPr>
        <p:blipFill rotWithShape="1">
          <a:blip r:embed="rId3">
            <a:extLst>
              <a:ext uri="{28A0092B-C50C-407E-A947-70E740481C1C}">
                <a14:useLocalDpi xmlns:a14="http://schemas.microsoft.com/office/drawing/2010/main" val="0"/>
              </a:ext>
            </a:extLst>
          </a:blip>
          <a:srcRect b="38182"/>
          <a:stretch/>
        </p:blipFill>
        <p:spPr>
          <a:xfrm>
            <a:off x="2857500" y="2686050"/>
            <a:ext cx="9334500" cy="1295400"/>
          </a:xfrm>
          <a:prstGeom prst="rect">
            <a:avLst/>
          </a:prstGeom>
        </p:spPr>
      </p:pic>
      <p:sp>
        <p:nvSpPr>
          <p:cNvPr id="15" name="矩形 14">
            <a:extLst>
              <a:ext uri="{FF2B5EF4-FFF2-40B4-BE49-F238E27FC236}">
                <a16:creationId xmlns:a16="http://schemas.microsoft.com/office/drawing/2014/main" id="{16776200-C060-4379-B514-9E2093003896}"/>
              </a:ext>
            </a:extLst>
          </p:cNvPr>
          <p:cNvSpPr/>
          <p:nvPr/>
        </p:nvSpPr>
        <p:spPr>
          <a:xfrm>
            <a:off x="2857500" y="2686050"/>
            <a:ext cx="9334500" cy="1295400"/>
          </a:xfrm>
          <a:prstGeom prst="rect">
            <a:avLst/>
          </a:prstGeom>
          <a:gradFill flip="none" rotWithShape="1">
            <a:gsLst>
              <a:gs pos="0">
                <a:srgbClr val="C00000">
                  <a:alpha val="90000"/>
                </a:srgbClr>
              </a:gs>
              <a:gs pos="80000">
                <a:srgbClr val="C00000">
                  <a:alpha val="60000"/>
                </a:srgbClr>
              </a:gs>
              <a:gs pos="100000">
                <a:srgbClr val="C00000">
                  <a:alpha val="30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a:extLst>
              <a:ext uri="{FF2B5EF4-FFF2-40B4-BE49-F238E27FC236}">
                <a16:creationId xmlns:a16="http://schemas.microsoft.com/office/drawing/2014/main" id="{6334E829-6608-45F1-8D15-43CFB52456F8}"/>
              </a:ext>
            </a:extLst>
          </p:cNvPr>
          <p:cNvSpPr txBox="1"/>
          <p:nvPr/>
        </p:nvSpPr>
        <p:spPr>
          <a:xfrm>
            <a:off x="2950335" y="2918253"/>
            <a:ext cx="8186848" cy="830993"/>
          </a:xfrm>
          <a:prstGeom prst="rect">
            <a:avLst/>
          </a:prstGeom>
          <a:noFill/>
        </p:spPr>
        <p:txBody>
          <a:bodyPr wrap="none" lIns="91436" tIns="45718" rIns="91436" bIns="45718" rtlCol="0">
            <a:spAutoFit/>
          </a:bodyPr>
          <a:lstStyle/>
          <a:p>
            <a:r>
              <a:rPr lang="zh-CN" altLang="en-US" sz="4800" dirty="0">
                <a:solidFill>
                  <a:schemeClr val="bg1"/>
                </a:solidFill>
                <a:latin typeface="微软雅黑" panose="020B0503020204020204" pitchFamily="34" charset="-122"/>
                <a:ea typeface="微软雅黑" panose="020B0503020204020204" pitchFamily="34" charset="-122"/>
              </a:rPr>
              <a:t>资本主义为什么在中国走不通</a:t>
            </a:r>
          </a:p>
        </p:txBody>
      </p:sp>
      <p:pic>
        <p:nvPicPr>
          <p:cNvPr id="10" name="图片 9">
            <a:extLst>
              <a:ext uri="{FF2B5EF4-FFF2-40B4-BE49-F238E27FC236}">
                <a16:creationId xmlns:a16="http://schemas.microsoft.com/office/drawing/2014/main" id="{1B71B9CE-8441-46B0-A43F-375D8A5FEA4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836458" y="186503"/>
            <a:ext cx="2077375" cy="599742"/>
          </a:xfrm>
          <a:prstGeom prst="rect">
            <a:avLst/>
          </a:prstGeom>
        </p:spPr>
      </p:pic>
    </p:spTree>
  </p:cSld>
  <p:clrMapOvr>
    <a:masterClrMapping/>
  </p:clrMapOvr>
  <p:transition spd="slow"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 calcmode="lin" valueType="num">
                                      <p:cBhvr>
                                        <p:cTn id="9" dur="500" fill="hold"/>
                                        <p:tgtEl>
                                          <p:spTgt spid="2"/>
                                        </p:tgtEl>
                                        <p:attrNameLst>
                                          <p:attrName>style.rotation</p:attrName>
                                        </p:attrNameLst>
                                      </p:cBhvr>
                                      <p:tavLst>
                                        <p:tav tm="0">
                                          <p:val>
                                            <p:fltVal val="360"/>
                                          </p:val>
                                        </p:tav>
                                        <p:tav tm="100000">
                                          <p:val>
                                            <p:fltVal val="0"/>
                                          </p:val>
                                        </p:tav>
                                      </p:tavLst>
                                    </p:anim>
                                    <p:animEffect transition="in" filter="fade">
                                      <p:cBhvr>
                                        <p:cTn id="10" dur="500"/>
                                        <p:tgtEl>
                                          <p:spTgt spid="2"/>
                                        </p:tgtEl>
                                      </p:cBhvr>
                                    </p:animEffect>
                                  </p:childTnLst>
                                </p:cTn>
                              </p:par>
                              <p:par>
                                <p:cTn id="11" presetID="12" presetClass="entr" presetSubtype="8"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p:tgtEl>
                                          <p:spTgt spid="11"/>
                                        </p:tgtEl>
                                        <p:attrNameLst>
                                          <p:attrName>ppt_x</p:attrName>
                                        </p:attrNameLst>
                                      </p:cBhvr>
                                      <p:tavLst>
                                        <p:tav tm="0">
                                          <p:val>
                                            <p:strVal val="#ppt_x-#ppt_w*1.125000"/>
                                          </p:val>
                                        </p:tav>
                                        <p:tav tm="100000">
                                          <p:val>
                                            <p:strVal val="#ppt_x"/>
                                          </p:val>
                                        </p:tav>
                                      </p:tavLst>
                                    </p:anim>
                                    <p:animEffect transition="in" filter="wipe(right)">
                                      <p:cBhvr>
                                        <p:cTn id="14" dur="500"/>
                                        <p:tgtEl>
                                          <p:spTgt spid="11"/>
                                        </p:tgtEl>
                                      </p:cBhvr>
                                    </p:animEffect>
                                  </p:childTnLst>
                                </p:cTn>
                              </p:par>
                              <p:par>
                                <p:cTn id="15" presetID="12" presetClass="entr" presetSubtype="2"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anim calcmode="lin" valueType="num">
                                      <p:cBhvr additive="base">
                                        <p:cTn id="17" dur="500"/>
                                        <p:tgtEl>
                                          <p:spTgt spid="15"/>
                                        </p:tgtEl>
                                        <p:attrNameLst>
                                          <p:attrName>ppt_x</p:attrName>
                                        </p:attrNameLst>
                                      </p:cBhvr>
                                      <p:tavLst>
                                        <p:tav tm="0">
                                          <p:val>
                                            <p:strVal val="#ppt_x+#ppt_w*1.125000"/>
                                          </p:val>
                                        </p:tav>
                                        <p:tav tm="100000">
                                          <p:val>
                                            <p:strVal val="#ppt_x"/>
                                          </p:val>
                                        </p:tav>
                                      </p:tavLst>
                                    </p:anim>
                                    <p:animEffect transition="in" filter="wipe(left)">
                                      <p:cBhvr>
                                        <p:cTn id="18" dur="500"/>
                                        <p:tgtEl>
                                          <p:spTgt spid="15"/>
                                        </p:tgtEl>
                                      </p:cBhvr>
                                    </p:animEffect>
                                  </p:childTnLst>
                                </p:cTn>
                              </p:par>
                              <p:par>
                                <p:cTn id="19" presetID="12" presetClass="entr" presetSubtype="2" fill="hold" grpId="0" nodeType="withEffect">
                                  <p:stCondLst>
                                    <p:cond delay="500"/>
                                  </p:stCondLst>
                                  <p:childTnLst>
                                    <p:set>
                                      <p:cBhvr>
                                        <p:cTn id="20" dur="1" fill="hold">
                                          <p:stCondLst>
                                            <p:cond delay="0"/>
                                          </p:stCondLst>
                                        </p:cTn>
                                        <p:tgtEl>
                                          <p:spTgt spid="16"/>
                                        </p:tgtEl>
                                        <p:attrNameLst>
                                          <p:attrName>style.visibility</p:attrName>
                                        </p:attrNameLst>
                                      </p:cBhvr>
                                      <p:to>
                                        <p:strVal val="visible"/>
                                      </p:to>
                                    </p:set>
                                    <p:anim calcmode="lin" valueType="num">
                                      <p:cBhvr additive="base">
                                        <p:cTn id="21" dur="500"/>
                                        <p:tgtEl>
                                          <p:spTgt spid="16"/>
                                        </p:tgtEl>
                                        <p:attrNameLst>
                                          <p:attrName>ppt_x</p:attrName>
                                        </p:attrNameLst>
                                      </p:cBhvr>
                                      <p:tavLst>
                                        <p:tav tm="0">
                                          <p:val>
                                            <p:strVal val="#ppt_x+#ppt_w*1.125000"/>
                                          </p:val>
                                        </p:tav>
                                        <p:tav tm="100000">
                                          <p:val>
                                            <p:strVal val="#ppt_x"/>
                                          </p:val>
                                        </p:tav>
                                      </p:tavLst>
                                    </p:anim>
                                    <p:animEffect transition="in" filter="wipe(left)">
                                      <p:cBhvr>
                                        <p:cTn id="2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5" grpId="0" animBg="1"/>
      <p:bldP spid="1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直接连接符 8"/>
          <p:cNvCxnSpPr/>
          <p:nvPr/>
        </p:nvCxnSpPr>
        <p:spPr>
          <a:xfrm>
            <a:off x="4277437" y="1619962"/>
            <a:ext cx="7914563" cy="0"/>
          </a:xfrm>
          <a:prstGeom prst="line">
            <a:avLst/>
          </a:prstGeom>
          <a:ln w="508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2" name="组合 1"/>
          <p:cNvGrpSpPr/>
          <p:nvPr/>
        </p:nvGrpSpPr>
        <p:grpSpPr>
          <a:xfrm>
            <a:off x="5980741" y="1302585"/>
            <a:ext cx="976380" cy="767990"/>
            <a:chOff x="5389226" y="1257300"/>
            <a:chExt cx="976380" cy="767990"/>
          </a:xfrm>
        </p:grpSpPr>
        <p:sp>
          <p:nvSpPr>
            <p:cNvPr id="11" name="矩形 10"/>
            <p:cNvSpPr/>
            <p:nvPr/>
          </p:nvSpPr>
          <p:spPr>
            <a:xfrm>
              <a:off x="5493421" y="1257300"/>
              <a:ext cx="767990" cy="76799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 name="文本框 16"/>
            <p:cNvSpPr txBox="1"/>
            <p:nvPr/>
          </p:nvSpPr>
          <p:spPr>
            <a:xfrm>
              <a:off x="5389226" y="1351966"/>
              <a:ext cx="976380" cy="654858"/>
            </a:xfrm>
            <a:prstGeom prst="rect">
              <a:avLst/>
            </a:prstGeom>
            <a:noFill/>
          </p:spPr>
          <p:txBody>
            <a:bodyPr wrap="square" rtlCol="0">
              <a:spAutoFit/>
            </a:bodyPr>
            <a:lstStyle/>
            <a:p>
              <a:pPr algn="ctr"/>
              <a:r>
                <a:rPr lang="en-US" altLang="zh-CN" sz="3200" b="1" dirty="0">
                  <a:solidFill>
                    <a:schemeClr val="bg1"/>
                  </a:solidFill>
                  <a:latin typeface="微软雅黑" panose="020B0503020204020204" pitchFamily="34" charset="-122"/>
                  <a:ea typeface="微软雅黑" panose="020B0503020204020204" pitchFamily="34" charset="-122"/>
                </a:rPr>
                <a:t>1</a:t>
              </a:r>
              <a:endParaRPr lang="zh-CN" altLang="en-US" sz="3200" b="1" dirty="0">
                <a:solidFill>
                  <a:schemeClr val="bg1"/>
                </a:solidFill>
                <a:latin typeface="微软雅黑" panose="020B0503020204020204" pitchFamily="34" charset="-122"/>
                <a:ea typeface="微软雅黑" panose="020B0503020204020204" pitchFamily="34" charset="-122"/>
              </a:endParaRPr>
            </a:p>
          </p:txBody>
        </p:sp>
      </p:grpSp>
      <p:grpSp>
        <p:nvGrpSpPr>
          <p:cNvPr id="3" name="组合 2"/>
          <p:cNvGrpSpPr/>
          <p:nvPr/>
        </p:nvGrpSpPr>
        <p:grpSpPr>
          <a:xfrm>
            <a:off x="9462316" y="1351966"/>
            <a:ext cx="976380" cy="767990"/>
            <a:chOff x="7767862" y="1257300"/>
            <a:chExt cx="976380" cy="767990"/>
          </a:xfrm>
        </p:grpSpPr>
        <p:sp>
          <p:nvSpPr>
            <p:cNvPr id="12" name="矩形 11"/>
            <p:cNvSpPr/>
            <p:nvPr/>
          </p:nvSpPr>
          <p:spPr>
            <a:xfrm>
              <a:off x="7850724" y="1257300"/>
              <a:ext cx="767990" cy="76799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p:cNvSpPr txBox="1"/>
            <p:nvPr/>
          </p:nvSpPr>
          <p:spPr>
            <a:xfrm>
              <a:off x="7767862" y="1351966"/>
              <a:ext cx="976380" cy="654858"/>
            </a:xfrm>
            <a:prstGeom prst="rect">
              <a:avLst/>
            </a:prstGeom>
            <a:noFill/>
          </p:spPr>
          <p:txBody>
            <a:bodyPr wrap="square" rtlCol="0">
              <a:spAutoFit/>
            </a:bodyPr>
            <a:lstStyle/>
            <a:p>
              <a:pPr algn="ctr"/>
              <a:r>
                <a:rPr lang="en-US" altLang="zh-CN" sz="3200" b="1" dirty="0">
                  <a:solidFill>
                    <a:schemeClr val="bg1"/>
                  </a:solidFill>
                  <a:latin typeface="微软雅黑" panose="020B0503020204020204" pitchFamily="34" charset="-122"/>
                  <a:ea typeface="微软雅黑" panose="020B0503020204020204" pitchFamily="34" charset="-122"/>
                </a:rPr>
                <a:t>2</a:t>
              </a:r>
              <a:endParaRPr lang="zh-CN" altLang="en-US" sz="3200" b="1" dirty="0">
                <a:solidFill>
                  <a:schemeClr val="bg1"/>
                </a:solidFill>
                <a:latin typeface="微软雅黑" panose="020B0503020204020204" pitchFamily="34" charset="-122"/>
                <a:ea typeface="微软雅黑" panose="020B0503020204020204" pitchFamily="34" charset="-122"/>
              </a:endParaRPr>
            </a:p>
          </p:txBody>
        </p:sp>
      </p:grpSp>
      <p:sp>
        <p:nvSpPr>
          <p:cNvPr id="23" name="文本框 22"/>
          <p:cNvSpPr txBox="1"/>
          <p:nvPr/>
        </p:nvSpPr>
        <p:spPr>
          <a:xfrm>
            <a:off x="5300185" y="2224803"/>
            <a:ext cx="2337491" cy="523216"/>
          </a:xfrm>
          <a:prstGeom prst="rect">
            <a:avLst/>
          </a:prstGeom>
          <a:noFill/>
        </p:spPr>
        <p:txBody>
          <a:bodyPr wrap="none" lIns="91436" tIns="45718" rIns="91436" bIns="45718" rtlCol="0">
            <a:spAutoFit/>
          </a:bodyPr>
          <a:lstStyle/>
          <a:p>
            <a:r>
              <a:rPr lang="zh-CN" altLang="en-US" sz="2800" dirty="0">
                <a:solidFill>
                  <a:schemeClr val="tx1">
                    <a:lumMod val="65000"/>
                    <a:lumOff val="35000"/>
                  </a:schemeClr>
                </a:solidFill>
                <a:latin typeface="微软雅黑" panose="020B0503020204020204" pitchFamily="34" charset="-122"/>
                <a:ea typeface="微软雅黑" panose="020B0503020204020204" pitchFamily="34" charset="-122"/>
              </a:rPr>
              <a:t>历史文化背景</a:t>
            </a:r>
          </a:p>
        </p:txBody>
      </p:sp>
      <p:sp>
        <p:nvSpPr>
          <p:cNvPr id="25" name="文本框 24"/>
          <p:cNvSpPr txBox="1"/>
          <p:nvPr/>
        </p:nvSpPr>
        <p:spPr>
          <a:xfrm>
            <a:off x="8759626" y="2244029"/>
            <a:ext cx="2339094" cy="523216"/>
          </a:xfrm>
          <a:prstGeom prst="rect">
            <a:avLst/>
          </a:prstGeom>
          <a:noFill/>
        </p:spPr>
        <p:txBody>
          <a:bodyPr wrap="none" lIns="91436" tIns="45718" rIns="91436" bIns="45718" rtlCol="0">
            <a:spAutoFit/>
          </a:bodyPr>
          <a:lstStyle>
            <a:defPPr>
              <a:defRPr lang="zh-CN"/>
            </a:defPPr>
            <a:lvl1pPr>
              <a:defRPr sz="2000">
                <a:solidFill>
                  <a:schemeClr val="tx1">
                    <a:lumMod val="65000"/>
                    <a:lumOff val="35000"/>
                  </a:schemeClr>
                </a:solidFill>
                <a:latin typeface="微软雅黑" panose="020B0503020204020204" pitchFamily="34" charset="-122"/>
                <a:ea typeface="微软雅黑" panose="020B0503020204020204" pitchFamily="34" charset="-122"/>
              </a:defRPr>
            </a:lvl1pPr>
          </a:lstStyle>
          <a:p>
            <a:r>
              <a:rPr lang="zh-CN" altLang="en-US" sz="2800" dirty="0"/>
              <a:t>社会经济条件</a:t>
            </a:r>
          </a:p>
        </p:txBody>
      </p:sp>
      <p:sp>
        <p:nvSpPr>
          <p:cNvPr id="27" name="文本框 26"/>
          <p:cNvSpPr txBox="1"/>
          <p:nvPr/>
        </p:nvSpPr>
        <p:spPr>
          <a:xfrm>
            <a:off x="3376910" y="5235983"/>
            <a:ext cx="1620948" cy="523216"/>
          </a:xfrm>
          <a:prstGeom prst="rect">
            <a:avLst/>
          </a:prstGeom>
          <a:noFill/>
        </p:spPr>
        <p:txBody>
          <a:bodyPr wrap="none" lIns="91436" tIns="45718" rIns="91436" bIns="45718" rtlCol="0">
            <a:spAutoFit/>
          </a:bodyPr>
          <a:lstStyle>
            <a:defPPr>
              <a:defRPr lang="zh-CN"/>
            </a:defPPr>
            <a:lvl1pPr>
              <a:defRPr sz="2000">
                <a:solidFill>
                  <a:schemeClr val="tx1">
                    <a:lumMod val="65000"/>
                    <a:lumOff val="35000"/>
                  </a:schemeClr>
                </a:solidFill>
                <a:latin typeface="微软雅黑" panose="020B0503020204020204" pitchFamily="34" charset="-122"/>
                <a:ea typeface="微软雅黑" panose="020B0503020204020204" pitchFamily="34" charset="-122"/>
              </a:defRPr>
            </a:lvl1pPr>
          </a:lstStyle>
          <a:p>
            <a:r>
              <a:rPr lang="zh-CN" altLang="en-US" sz="2800" dirty="0"/>
              <a:t>市场竞争</a:t>
            </a:r>
          </a:p>
        </p:txBody>
      </p:sp>
      <p:cxnSp>
        <p:nvCxnSpPr>
          <p:cNvPr id="30" name="直接连接符 29"/>
          <p:cNvCxnSpPr/>
          <p:nvPr/>
        </p:nvCxnSpPr>
        <p:spPr>
          <a:xfrm>
            <a:off x="1738117" y="4610812"/>
            <a:ext cx="7914563" cy="0"/>
          </a:xfrm>
          <a:prstGeom prst="line">
            <a:avLst/>
          </a:prstGeom>
          <a:ln w="508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10" name="组合 9"/>
          <p:cNvGrpSpPr/>
          <p:nvPr/>
        </p:nvGrpSpPr>
        <p:grpSpPr>
          <a:xfrm>
            <a:off x="6852926" y="4277471"/>
            <a:ext cx="976380" cy="767990"/>
            <a:chOff x="2811806" y="4248150"/>
            <a:chExt cx="976380" cy="767990"/>
          </a:xfrm>
        </p:grpSpPr>
        <p:sp>
          <p:nvSpPr>
            <p:cNvPr id="31" name="矩形 30"/>
            <p:cNvSpPr/>
            <p:nvPr/>
          </p:nvSpPr>
          <p:spPr>
            <a:xfrm>
              <a:off x="2916001" y="4248150"/>
              <a:ext cx="767990" cy="76799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文本框 33"/>
            <p:cNvSpPr txBox="1"/>
            <p:nvPr/>
          </p:nvSpPr>
          <p:spPr>
            <a:xfrm>
              <a:off x="2811806" y="4342816"/>
              <a:ext cx="976380" cy="584775"/>
            </a:xfrm>
            <a:prstGeom prst="rect">
              <a:avLst/>
            </a:prstGeom>
            <a:noFill/>
          </p:spPr>
          <p:txBody>
            <a:bodyPr wrap="square" rtlCol="0">
              <a:spAutoFit/>
            </a:bodyPr>
            <a:lstStyle/>
            <a:p>
              <a:pPr algn="ctr"/>
              <a:r>
                <a:rPr lang="en-US" altLang="zh-CN" sz="3200" b="1" dirty="0">
                  <a:solidFill>
                    <a:schemeClr val="bg1"/>
                  </a:solidFill>
                  <a:latin typeface="微软雅黑" panose="020B0503020204020204" pitchFamily="34" charset="-122"/>
                  <a:ea typeface="微软雅黑" panose="020B0503020204020204" pitchFamily="34" charset="-122"/>
                </a:rPr>
                <a:t>4</a:t>
              </a:r>
              <a:endParaRPr lang="zh-CN" altLang="en-US" sz="3200" b="1" dirty="0">
                <a:solidFill>
                  <a:schemeClr val="bg1"/>
                </a:solidFill>
                <a:latin typeface="微软雅黑" panose="020B0503020204020204" pitchFamily="34" charset="-122"/>
                <a:ea typeface="微软雅黑" panose="020B0503020204020204" pitchFamily="34" charset="-122"/>
              </a:endParaRPr>
            </a:p>
          </p:txBody>
        </p:sp>
      </p:grpSp>
      <p:sp>
        <p:nvSpPr>
          <p:cNvPr id="5" name="矩形 4"/>
          <p:cNvSpPr/>
          <p:nvPr/>
        </p:nvSpPr>
        <p:spPr>
          <a:xfrm rot="5400000">
            <a:off x="-2611658" y="2611657"/>
            <a:ext cx="6858001" cy="1634689"/>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00000"/>
              </a:solidFill>
            </a:endParaRPr>
          </a:p>
        </p:txBody>
      </p:sp>
      <p:sp>
        <p:nvSpPr>
          <p:cNvPr id="6" name="矩形 5"/>
          <p:cNvSpPr/>
          <p:nvPr/>
        </p:nvSpPr>
        <p:spPr>
          <a:xfrm rot="5400000">
            <a:off x="-1663229" y="3390448"/>
            <a:ext cx="6858001" cy="7710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文本框 42"/>
          <p:cNvSpPr txBox="1"/>
          <p:nvPr/>
        </p:nvSpPr>
        <p:spPr>
          <a:xfrm>
            <a:off x="5812496" y="5245344"/>
            <a:ext cx="3057239" cy="523216"/>
          </a:xfrm>
          <a:prstGeom prst="rect">
            <a:avLst/>
          </a:prstGeom>
          <a:noFill/>
        </p:spPr>
        <p:txBody>
          <a:bodyPr wrap="none" lIns="91436" tIns="45718" rIns="91436" bIns="45718" rtlCol="0">
            <a:spAutoFit/>
          </a:bodyPr>
          <a:lstStyle>
            <a:defPPr>
              <a:defRPr lang="zh-CN"/>
            </a:defPPr>
            <a:lvl1pPr>
              <a:defRPr sz="2800">
                <a:solidFill>
                  <a:schemeClr val="tx1">
                    <a:lumMod val="65000"/>
                    <a:lumOff val="35000"/>
                  </a:schemeClr>
                </a:solidFill>
                <a:latin typeface="微软雅黑" panose="020B0503020204020204" pitchFamily="34" charset="-122"/>
                <a:ea typeface="微软雅黑" panose="020B0503020204020204" pitchFamily="34" charset="-122"/>
              </a:defRPr>
            </a:lvl1pPr>
          </a:lstStyle>
          <a:p>
            <a:r>
              <a:rPr lang="zh-CN" altLang="en-US" dirty="0"/>
              <a:t>近现代中国的需求</a:t>
            </a:r>
          </a:p>
        </p:txBody>
      </p:sp>
      <p:sp>
        <p:nvSpPr>
          <p:cNvPr id="7" name="文本框 6"/>
          <p:cNvSpPr txBox="1"/>
          <p:nvPr/>
        </p:nvSpPr>
        <p:spPr>
          <a:xfrm>
            <a:off x="545376" y="717859"/>
            <a:ext cx="1015663" cy="1804205"/>
          </a:xfrm>
          <a:prstGeom prst="rect">
            <a:avLst/>
          </a:prstGeom>
          <a:noFill/>
        </p:spPr>
        <p:txBody>
          <a:bodyPr vert="eaVert" wrap="square" rtlCol="0">
            <a:spAutoFit/>
          </a:bodyPr>
          <a:lstStyle/>
          <a:p>
            <a:pPr algn="dist"/>
            <a:r>
              <a:rPr lang="zh-CN" altLang="en-US" sz="5400" b="1" dirty="0">
                <a:solidFill>
                  <a:schemeClr val="bg1"/>
                </a:solidFill>
                <a:latin typeface="微软雅黑" panose="020B0503020204020204" pitchFamily="34" charset="-122"/>
                <a:ea typeface="微软雅黑" panose="020B0503020204020204" pitchFamily="34" charset="-122"/>
              </a:rPr>
              <a:t>原因</a:t>
            </a:r>
          </a:p>
        </p:txBody>
      </p:sp>
      <p:pic>
        <p:nvPicPr>
          <p:cNvPr id="37" name="图片 36">
            <a:extLst>
              <a:ext uri="{FF2B5EF4-FFF2-40B4-BE49-F238E27FC236}">
                <a16:creationId xmlns:a16="http://schemas.microsoft.com/office/drawing/2014/main" id="{AF60DBEC-24F8-43F4-A455-2A70F090620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836458" y="186503"/>
            <a:ext cx="2077375" cy="599742"/>
          </a:xfrm>
          <a:prstGeom prst="rect">
            <a:avLst/>
          </a:prstGeom>
        </p:spPr>
      </p:pic>
      <p:grpSp>
        <p:nvGrpSpPr>
          <p:cNvPr id="4" name="组合 3">
            <a:extLst>
              <a:ext uri="{FF2B5EF4-FFF2-40B4-BE49-F238E27FC236}">
                <a16:creationId xmlns:a16="http://schemas.microsoft.com/office/drawing/2014/main" id="{0D03E52A-62ED-105D-8672-11D36D894949}"/>
              </a:ext>
            </a:extLst>
          </p:cNvPr>
          <p:cNvGrpSpPr/>
          <p:nvPr/>
        </p:nvGrpSpPr>
        <p:grpSpPr>
          <a:xfrm>
            <a:off x="3699194" y="4277471"/>
            <a:ext cx="976380" cy="767990"/>
            <a:chOff x="2811806" y="4248150"/>
            <a:chExt cx="976380" cy="767990"/>
          </a:xfrm>
        </p:grpSpPr>
        <p:sp>
          <p:nvSpPr>
            <p:cNvPr id="16" name="矩形 15">
              <a:extLst>
                <a:ext uri="{FF2B5EF4-FFF2-40B4-BE49-F238E27FC236}">
                  <a16:creationId xmlns:a16="http://schemas.microsoft.com/office/drawing/2014/main" id="{F55FBB54-FCAF-5AD1-8857-FBF2EE3F1767}"/>
                </a:ext>
              </a:extLst>
            </p:cNvPr>
            <p:cNvSpPr/>
            <p:nvPr/>
          </p:nvSpPr>
          <p:spPr>
            <a:xfrm>
              <a:off x="2916001" y="4248150"/>
              <a:ext cx="767990" cy="76799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a:extLst>
                <a:ext uri="{FF2B5EF4-FFF2-40B4-BE49-F238E27FC236}">
                  <a16:creationId xmlns:a16="http://schemas.microsoft.com/office/drawing/2014/main" id="{6E39145F-F211-EBF5-EB4D-F877124AABB5}"/>
                </a:ext>
              </a:extLst>
            </p:cNvPr>
            <p:cNvSpPr txBox="1"/>
            <p:nvPr/>
          </p:nvSpPr>
          <p:spPr>
            <a:xfrm>
              <a:off x="2811806" y="4342816"/>
              <a:ext cx="976380" cy="584775"/>
            </a:xfrm>
            <a:prstGeom prst="rect">
              <a:avLst/>
            </a:prstGeom>
            <a:noFill/>
          </p:spPr>
          <p:txBody>
            <a:bodyPr wrap="square" rtlCol="0">
              <a:spAutoFit/>
            </a:bodyPr>
            <a:lstStyle/>
            <a:p>
              <a:pPr algn="ctr"/>
              <a:r>
                <a:rPr lang="en-US" altLang="zh-CN" sz="3200" b="1" dirty="0">
                  <a:solidFill>
                    <a:schemeClr val="bg1"/>
                  </a:solidFill>
                  <a:latin typeface="微软雅黑" panose="020B0503020204020204" pitchFamily="34" charset="-122"/>
                  <a:ea typeface="微软雅黑" panose="020B0503020204020204" pitchFamily="34" charset="-122"/>
                </a:rPr>
                <a:t>3</a:t>
              </a:r>
              <a:endParaRPr lang="zh-CN" altLang="en-US" sz="3200" b="1" dirty="0">
                <a:solidFill>
                  <a:schemeClr val="bg1"/>
                </a:solidFill>
                <a:latin typeface="微软雅黑" panose="020B0503020204020204" pitchFamily="34" charset="-122"/>
                <a:ea typeface="微软雅黑" panose="020B0503020204020204" pitchFamily="34" charset="-122"/>
              </a:endParaRPr>
            </a:p>
          </p:txBody>
        </p:sp>
      </p:grpSp>
    </p:spTree>
  </p:cSld>
  <p:clrMapOvr>
    <a:masterClrMapping/>
  </p:clrMapOvr>
  <p:transition spd="slow"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1"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p:tgtEl>
                                          <p:spTgt spid="5"/>
                                        </p:tgtEl>
                                        <p:attrNameLst>
                                          <p:attrName>ppt_y</p:attrName>
                                        </p:attrNameLst>
                                      </p:cBhvr>
                                      <p:tavLst>
                                        <p:tav tm="0">
                                          <p:val>
                                            <p:strVal val="#ppt_y+#ppt_h*1.125000"/>
                                          </p:val>
                                        </p:tav>
                                        <p:tav tm="100000">
                                          <p:val>
                                            <p:strVal val="#ppt_y"/>
                                          </p:val>
                                        </p:tav>
                                      </p:tavLst>
                                    </p:anim>
                                    <p:animEffect transition="in" filter="wipe(up)">
                                      <p:cBhvr>
                                        <p:cTn id="8" dur="1000"/>
                                        <p:tgtEl>
                                          <p:spTgt spid="5"/>
                                        </p:tgtEl>
                                      </p:cBhvr>
                                    </p:animEffect>
                                  </p:childTnLst>
                                </p:cTn>
                              </p:par>
                              <p:par>
                                <p:cTn id="9" presetID="12" presetClass="entr" presetSubtype="1"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1000"/>
                                        <p:tgtEl>
                                          <p:spTgt spid="6"/>
                                        </p:tgtEl>
                                        <p:attrNameLst>
                                          <p:attrName>ppt_y</p:attrName>
                                        </p:attrNameLst>
                                      </p:cBhvr>
                                      <p:tavLst>
                                        <p:tav tm="0">
                                          <p:val>
                                            <p:strVal val="#ppt_y-#ppt_h*1.125000"/>
                                          </p:val>
                                        </p:tav>
                                        <p:tav tm="100000">
                                          <p:val>
                                            <p:strVal val="#ppt_y"/>
                                          </p:val>
                                        </p:tav>
                                      </p:tavLst>
                                    </p:anim>
                                    <p:animEffect transition="in" filter="wipe(down)">
                                      <p:cBhvr>
                                        <p:cTn id="12" dur="1000"/>
                                        <p:tgtEl>
                                          <p:spTgt spid="6"/>
                                        </p:tgtEl>
                                      </p:cBhvr>
                                    </p:animEffect>
                                  </p:childTnLst>
                                </p:cTn>
                              </p:par>
                              <p:par>
                                <p:cTn id="13" presetID="12" presetClass="entr" presetSubtype="4" fill="hold" grpId="0" nodeType="withEffect">
                                  <p:stCondLst>
                                    <p:cond delay="50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p:tgtEl>
                                          <p:spTgt spid="7"/>
                                        </p:tgtEl>
                                        <p:attrNameLst>
                                          <p:attrName>ppt_y</p:attrName>
                                        </p:attrNameLst>
                                      </p:cBhvr>
                                      <p:tavLst>
                                        <p:tav tm="0">
                                          <p:val>
                                            <p:strVal val="#ppt_y+#ppt_h*1.125000"/>
                                          </p:val>
                                        </p:tav>
                                        <p:tav tm="100000">
                                          <p:val>
                                            <p:strVal val="#ppt_y"/>
                                          </p:val>
                                        </p:tav>
                                      </p:tavLst>
                                    </p:anim>
                                    <p:animEffect transition="in" filter="wipe(up)">
                                      <p:cBhvr>
                                        <p:cTn id="16" dur="500"/>
                                        <p:tgtEl>
                                          <p:spTgt spid="7"/>
                                        </p:tgtEl>
                                      </p:cBhvr>
                                    </p:animEffect>
                                  </p:childTnLst>
                                </p:cTn>
                              </p:par>
                            </p:childTnLst>
                          </p:cTn>
                        </p:par>
                        <p:par>
                          <p:cTn id="17" fill="hold">
                            <p:stCondLst>
                              <p:cond delay="1000"/>
                            </p:stCondLst>
                            <p:childTnLst>
                              <p:par>
                                <p:cTn id="18" presetID="12" presetClass="entr" presetSubtype="2" fill="hold" nodeType="afterEffect">
                                  <p:stCondLst>
                                    <p:cond delay="0"/>
                                  </p:stCondLst>
                                  <p:childTnLst>
                                    <p:set>
                                      <p:cBhvr>
                                        <p:cTn id="19" dur="1" fill="hold">
                                          <p:stCondLst>
                                            <p:cond delay="0"/>
                                          </p:stCondLst>
                                        </p:cTn>
                                        <p:tgtEl>
                                          <p:spTgt spid="9"/>
                                        </p:tgtEl>
                                        <p:attrNameLst>
                                          <p:attrName>style.visibility</p:attrName>
                                        </p:attrNameLst>
                                      </p:cBhvr>
                                      <p:to>
                                        <p:strVal val="visible"/>
                                      </p:to>
                                    </p:set>
                                    <p:anim calcmode="lin" valueType="num">
                                      <p:cBhvr additive="base">
                                        <p:cTn id="20" dur="500"/>
                                        <p:tgtEl>
                                          <p:spTgt spid="9"/>
                                        </p:tgtEl>
                                        <p:attrNameLst>
                                          <p:attrName>ppt_x</p:attrName>
                                        </p:attrNameLst>
                                      </p:cBhvr>
                                      <p:tavLst>
                                        <p:tav tm="0">
                                          <p:val>
                                            <p:strVal val="#ppt_x+#ppt_w*1.125000"/>
                                          </p:val>
                                        </p:tav>
                                        <p:tav tm="100000">
                                          <p:val>
                                            <p:strVal val="#ppt_x"/>
                                          </p:val>
                                        </p:tav>
                                      </p:tavLst>
                                    </p:anim>
                                    <p:animEffect transition="in" filter="wipe(left)">
                                      <p:cBhvr>
                                        <p:cTn id="21" dur="500"/>
                                        <p:tgtEl>
                                          <p:spTgt spid="9"/>
                                        </p:tgtEl>
                                      </p:cBhvr>
                                    </p:animEffect>
                                  </p:childTnLst>
                                </p:cTn>
                              </p:par>
                            </p:childTnLst>
                          </p:cTn>
                        </p:par>
                        <p:par>
                          <p:cTn id="22" fill="hold">
                            <p:stCondLst>
                              <p:cond delay="1500"/>
                            </p:stCondLst>
                            <p:childTnLst>
                              <p:par>
                                <p:cTn id="23" presetID="49" presetClass="entr" presetSubtype="0" decel="100000" fill="hold" nodeType="afterEffect">
                                  <p:stCondLst>
                                    <p:cond delay="0"/>
                                  </p:stCondLst>
                                  <p:childTnLst>
                                    <p:set>
                                      <p:cBhvr>
                                        <p:cTn id="24" dur="1" fill="hold">
                                          <p:stCondLst>
                                            <p:cond delay="0"/>
                                          </p:stCondLst>
                                        </p:cTn>
                                        <p:tgtEl>
                                          <p:spTgt spid="2"/>
                                        </p:tgtEl>
                                        <p:attrNameLst>
                                          <p:attrName>style.visibility</p:attrName>
                                        </p:attrNameLst>
                                      </p:cBhvr>
                                      <p:to>
                                        <p:strVal val="visible"/>
                                      </p:to>
                                    </p:set>
                                    <p:anim calcmode="lin" valueType="num">
                                      <p:cBhvr>
                                        <p:cTn id="25" dur="500" fill="hold"/>
                                        <p:tgtEl>
                                          <p:spTgt spid="2"/>
                                        </p:tgtEl>
                                        <p:attrNameLst>
                                          <p:attrName>ppt_w</p:attrName>
                                        </p:attrNameLst>
                                      </p:cBhvr>
                                      <p:tavLst>
                                        <p:tav tm="0">
                                          <p:val>
                                            <p:fltVal val="0"/>
                                          </p:val>
                                        </p:tav>
                                        <p:tav tm="100000">
                                          <p:val>
                                            <p:strVal val="#ppt_w"/>
                                          </p:val>
                                        </p:tav>
                                      </p:tavLst>
                                    </p:anim>
                                    <p:anim calcmode="lin" valueType="num">
                                      <p:cBhvr>
                                        <p:cTn id="26" dur="500" fill="hold"/>
                                        <p:tgtEl>
                                          <p:spTgt spid="2"/>
                                        </p:tgtEl>
                                        <p:attrNameLst>
                                          <p:attrName>ppt_h</p:attrName>
                                        </p:attrNameLst>
                                      </p:cBhvr>
                                      <p:tavLst>
                                        <p:tav tm="0">
                                          <p:val>
                                            <p:fltVal val="0"/>
                                          </p:val>
                                        </p:tav>
                                        <p:tav tm="100000">
                                          <p:val>
                                            <p:strVal val="#ppt_h"/>
                                          </p:val>
                                        </p:tav>
                                      </p:tavLst>
                                    </p:anim>
                                    <p:anim calcmode="lin" valueType="num">
                                      <p:cBhvr>
                                        <p:cTn id="27" dur="500" fill="hold"/>
                                        <p:tgtEl>
                                          <p:spTgt spid="2"/>
                                        </p:tgtEl>
                                        <p:attrNameLst>
                                          <p:attrName>style.rotation</p:attrName>
                                        </p:attrNameLst>
                                      </p:cBhvr>
                                      <p:tavLst>
                                        <p:tav tm="0">
                                          <p:val>
                                            <p:fltVal val="360"/>
                                          </p:val>
                                        </p:tav>
                                        <p:tav tm="100000">
                                          <p:val>
                                            <p:fltVal val="0"/>
                                          </p:val>
                                        </p:tav>
                                      </p:tavLst>
                                    </p:anim>
                                    <p:animEffect transition="in" filter="fade">
                                      <p:cBhvr>
                                        <p:cTn id="28" dur="500"/>
                                        <p:tgtEl>
                                          <p:spTgt spid="2"/>
                                        </p:tgtEl>
                                      </p:cBhvr>
                                    </p:animEffect>
                                  </p:childTnLst>
                                </p:cTn>
                              </p:par>
                            </p:childTnLst>
                          </p:cTn>
                        </p:par>
                        <p:par>
                          <p:cTn id="29" fill="hold">
                            <p:stCondLst>
                              <p:cond delay="2000"/>
                            </p:stCondLst>
                            <p:childTnLst>
                              <p:par>
                                <p:cTn id="30" presetID="12" presetClass="entr" presetSubtype="4" fill="hold" grpId="0" nodeType="afterEffect">
                                  <p:stCondLst>
                                    <p:cond delay="0"/>
                                  </p:stCondLst>
                                  <p:childTnLst>
                                    <p:set>
                                      <p:cBhvr>
                                        <p:cTn id="31" dur="1" fill="hold">
                                          <p:stCondLst>
                                            <p:cond delay="0"/>
                                          </p:stCondLst>
                                        </p:cTn>
                                        <p:tgtEl>
                                          <p:spTgt spid="23"/>
                                        </p:tgtEl>
                                        <p:attrNameLst>
                                          <p:attrName>style.visibility</p:attrName>
                                        </p:attrNameLst>
                                      </p:cBhvr>
                                      <p:to>
                                        <p:strVal val="visible"/>
                                      </p:to>
                                    </p:set>
                                    <p:anim calcmode="lin" valueType="num">
                                      <p:cBhvr additive="base">
                                        <p:cTn id="32" dur="500"/>
                                        <p:tgtEl>
                                          <p:spTgt spid="23"/>
                                        </p:tgtEl>
                                        <p:attrNameLst>
                                          <p:attrName>ppt_y</p:attrName>
                                        </p:attrNameLst>
                                      </p:cBhvr>
                                      <p:tavLst>
                                        <p:tav tm="0">
                                          <p:val>
                                            <p:strVal val="#ppt_y+#ppt_h*1.125000"/>
                                          </p:val>
                                        </p:tav>
                                        <p:tav tm="100000">
                                          <p:val>
                                            <p:strVal val="#ppt_y"/>
                                          </p:val>
                                        </p:tav>
                                      </p:tavLst>
                                    </p:anim>
                                    <p:animEffect transition="in" filter="wipe(up)">
                                      <p:cBhvr>
                                        <p:cTn id="33" dur="500"/>
                                        <p:tgtEl>
                                          <p:spTgt spid="23"/>
                                        </p:tgtEl>
                                      </p:cBhvr>
                                    </p:animEffect>
                                  </p:childTnLst>
                                </p:cTn>
                              </p:par>
                            </p:childTnLst>
                          </p:cTn>
                        </p:par>
                        <p:par>
                          <p:cTn id="34" fill="hold">
                            <p:stCondLst>
                              <p:cond delay="2500"/>
                            </p:stCondLst>
                            <p:childTnLst>
                              <p:par>
                                <p:cTn id="35" presetID="49" presetClass="entr" presetSubtype="0" decel="100000" fill="hold" nodeType="afterEffect">
                                  <p:stCondLst>
                                    <p:cond delay="0"/>
                                  </p:stCondLst>
                                  <p:childTnLst>
                                    <p:set>
                                      <p:cBhvr>
                                        <p:cTn id="36" dur="1" fill="hold">
                                          <p:stCondLst>
                                            <p:cond delay="0"/>
                                          </p:stCondLst>
                                        </p:cTn>
                                        <p:tgtEl>
                                          <p:spTgt spid="3"/>
                                        </p:tgtEl>
                                        <p:attrNameLst>
                                          <p:attrName>style.visibility</p:attrName>
                                        </p:attrNameLst>
                                      </p:cBhvr>
                                      <p:to>
                                        <p:strVal val="visible"/>
                                      </p:to>
                                    </p:set>
                                    <p:anim calcmode="lin" valueType="num">
                                      <p:cBhvr>
                                        <p:cTn id="37" dur="500" fill="hold"/>
                                        <p:tgtEl>
                                          <p:spTgt spid="3"/>
                                        </p:tgtEl>
                                        <p:attrNameLst>
                                          <p:attrName>ppt_w</p:attrName>
                                        </p:attrNameLst>
                                      </p:cBhvr>
                                      <p:tavLst>
                                        <p:tav tm="0">
                                          <p:val>
                                            <p:fltVal val="0"/>
                                          </p:val>
                                        </p:tav>
                                        <p:tav tm="100000">
                                          <p:val>
                                            <p:strVal val="#ppt_w"/>
                                          </p:val>
                                        </p:tav>
                                      </p:tavLst>
                                    </p:anim>
                                    <p:anim calcmode="lin" valueType="num">
                                      <p:cBhvr>
                                        <p:cTn id="38" dur="500" fill="hold"/>
                                        <p:tgtEl>
                                          <p:spTgt spid="3"/>
                                        </p:tgtEl>
                                        <p:attrNameLst>
                                          <p:attrName>ppt_h</p:attrName>
                                        </p:attrNameLst>
                                      </p:cBhvr>
                                      <p:tavLst>
                                        <p:tav tm="0">
                                          <p:val>
                                            <p:fltVal val="0"/>
                                          </p:val>
                                        </p:tav>
                                        <p:tav tm="100000">
                                          <p:val>
                                            <p:strVal val="#ppt_h"/>
                                          </p:val>
                                        </p:tav>
                                      </p:tavLst>
                                    </p:anim>
                                    <p:anim calcmode="lin" valueType="num">
                                      <p:cBhvr>
                                        <p:cTn id="39" dur="500" fill="hold"/>
                                        <p:tgtEl>
                                          <p:spTgt spid="3"/>
                                        </p:tgtEl>
                                        <p:attrNameLst>
                                          <p:attrName>style.rotation</p:attrName>
                                        </p:attrNameLst>
                                      </p:cBhvr>
                                      <p:tavLst>
                                        <p:tav tm="0">
                                          <p:val>
                                            <p:fltVal val="360"/>
                                          </p:val>
                                        </p:tav>
                                        <p:tav tm="100000">
                                          <p:val>
                                            <p:fltVal val="0"/>
                                          </p:val>
                                        </p:tav>
                                      </p:tavLst>
                                    </p:anim>
                                    <p:animEffect transition="in" filter="fade">
                                      <p:cBhvr>
                                        <p:cTn id="40" dur="500"/>
                                        <p:tgtEl>
                                          <p:spTgt spid="3"/>
                                        </p:tgtEl>
                                      </p:cBhvr>
                                    </p:animEffect>
                                  </p:childTnLst>
                                </p:cTn>
                              </p:par>
                            </p:childTnLst>
                          </p:cTn>
                        </p:par>
                        <p:par>
                          <p:cTn id="41" fill="hold">
                            <p:stCondLst>
                              <p:cond delay="3000"/>
                            </p:stCondLst>
                            <p:childTnLst>
                              <p:par>
                                <p:cTn id="42" presetID="12" presetClass="entr" presetSubtype="4" fill="hold" grpId="0" nodeType="afterEffect">
                                  <p:stCondLst>
                                    <p:cond delay="0"/>
                                  </p:stCondLst>
                                  <p:childTnLst>
                                    <p:set>
                                      <p:cBhvr>
                                        <p:cTn id="43" dur="1" fill="hold">
                                          <p:stCondLst>
                                            <p:cond delay="0"/>
                                          </p:stCondLst>
                                        </p:cTn>
                                        <p:tgtEl>
                                          <p:spTgt spid="25"/>
                                        </p:tgtEl>
                                        <p:attrNameLst>
                                          <p:attrName>style.visibility</p:attrName>
                                        </p:attrNameLst>
                                      </p:cBhvr>
                                      <p:to>
                                        <p:strVal val="visible"/>
                                      </p:to>
                                    </p:set>
                                    <p:anim calcmode="lin" valueType="num">
                                      <p:cBhvr additive="base">
                                        <p:cTn id="44" dur="500"/>
                                        <p:tgtEl>
                                          <p:spTgt spid="25"/>
                                        </p:tgtEl>
                                        <p:attrNameLst>
                                          <p:attrName>ppt_y</p:attrName>
                                        </p:attrNameLst>
                                      </p:cBhvr>
                                      <p:tavLst>
                                        <p:tav tm="0">
                                          <p:val>
                                            <p:strVal val="#ppt_y+#ppt_h*1.125000"/>
                                          </p:val>
                                        </p:tav>
                                        <p:tav tm="100000">
                                          <p:val>
                                            <p:strVal val="#ppt_y"/>
                                          </p:val>
                                        </p:tav>
                                      </p:tavLst>
                                    </p:anim>
                                    <p:animEffect transition="in" filter="wipe(up)">
                                      <p:cBhvr>
                                        <p:cTn id="45" dur="500"/>
                                        <p:tgtEl>
                                          <p:spTgt spid="25"/>
                                        </p:tgtEl>
                                      </p:cBhvr>
                                    </p:animEffect>
                                  </p:childTnLst>
                                </p:cTn>
                              </p:par>
                            </p:childTnLst>
                          </p:cTn>
                        </p:par>
                        <p:par>
                          <p:cTn id="46" fill="hold">
                            <p:stCondLst>
                              <p:cond delay="3500"/>
                            </p:stCondLst>
                            <p:childTnLst>
                              <p:par>
                                <p:cTn id="47" presetID="12" presetClass="entr" presetSubtype="4" fill="hold" grpId="0" nodeType="afterEffect">
                                  <p:stCondLst>
                                    <p:cond delay="0"/>
                                  </p:stCondLst>
                                  <p:childTnLst>
                                    <p:set>
                                      <p:cBhvr>
                                        <p:cTn id="48" dur="1" fill="hold">
                                          <p:stCondLst>
                                            <p:cond delay="0"/>
                                          </p:stCondLst>
                                        </p:cTn>
                                        <p:tgtEl>
                                          <p:spTgt spid="27"/>
                                        </p:tgtEl>
                                        <p:attrNameLst>
                                          <p:attrName>style.visibility</p:attrName>
                                        </p:attrNameLst>
                                      </p:cBhvr>
                                      <p:to>
                                        <p:strVal val="visible"/>
                                      </p:to>
                                    </p:set>
                                    <p:anim calcmode="lin" valueType="num">
                                      <p:cBhvr additive="base">
                                        <p:cTn id="49" dur="500"/>
                                        <p:tgtEl>
                                          <p:spTgt spid="27"/>
                                        </p:tgtEl>
                                        <p:attrNameLst>
                                          <p:attrName>ppt_y</p:attrName>
                                        </p:attrNameLst>
                                      </p:cBhvr>
                                      <p:tavLst>
                                        <p:tav tm="0">
                                          <p:val>
                                            <p:strVal val="#ppt_y+#ppt_h*1.125000"/>
                                          </p:val>
                                        </p:tav>
                                        <p:tav tm="100000">
                                          <p:val>
                                            <p:strVal val="#ppt_y"/>
                                          </p:val>
                                        </p:tav>
                                      </p:tavLst>
                                    </p:anim>
                                    <p:animEffect transition="in" filter="wipe(up)">
                                      <p:cBhvr>
                                        <p:cTn id="50" dur="500"/>
                                        <p:tgtEl>
                                          <p:spTgt spid="27"/>
                                        </p:tgtEl>
                                      </p:cBhvr>
                                    </p:animEffect>
                                  </p:childTnLst>
                                </p:cTn>
                              </p:par>
                            </p:childTnLst>
                          </p:cTn>
                        </p:par>
                        <p:par>
                          <p:cTn id="51" fill="hold">
                            <p:stCondLst>
                              <p:cond delay="4000"/>
                            </p:stCondLst>
                            <p:childTnLst>
                              <p:par>
                                <p:cTn id="52" presetID="12" presetClass="entr" presetSubtype="8" fill="hold" nodeType="afterEffect">
                                  <p:stCondLst>
                                    <p:cond delay="0"/>
                                  </p:stCondLst>
                                  <p:childTnLst>
                                    <p:set>
                                      <p:cBhvr>
                                        <p:cTn id="53" dur="1" fill="hold">
                                          <p:stCondLst>
                                            <p:cond delay="0"/>
                                          </p:stCondLst>
                                        </p:cTn>
                                        <p:tgtEl>
                                          <p:spTgt spid="30"/>
                                        </p:tgtEl>
                                        <p:attrNameLst>
                                          <p:attrName>style.visibility</p:attrName>
                                        </p:attrNameLst>
                                      </p:cBhvr>
                                      <p:to>
                                        <p:strVal val="visible"/>
                                      </p:to>
                                    </p:set>
                                    <p:anim calcmode="lin" valueType="num">
                                      <p:cBhvr additive="base">
                                        <p:cTn id="54" dur="500"/>
                                        <p:tgtEl>
                                          <p:spTgt spid="30"/>
                                        </p:tgtEl>
                                        <p:attrNameLst>
                                          <p:attrName>ppt_x</p:attrName>
                                        </p:attrNameLst>
                                      </p:cBhvr>
                                      <p:tavLst>
                                        <p:tav tm="0">
                                          <p:val>
                                            <p:strVal val="#ppt_x-#ppt_w*1.125000"/>
                                          </p:val>
                                        </p:tav>
                                        <p:tav tm="100000">
                                          <p:val>
                                            <p:strVal val="#ppt_x"/>
                                          </p:val>
                                        </p:tav>
                                      </p:tavLst>
                                    </p:anim>
                                    <p:animEffect transition="in" filter="wipe(right)">
                                      <p:cBhvr>
                                        <p:cTn id="55" dur="500"/>
                                        <p:tgtEl>
                                          <p:spTgt spid="30"/>
                                        </p:tgtEl>
                                      </p:cBhvr>
                                    </p:animEffect>
                                  </p:childTnLst>
                                </p:cTn>
                              </p:par>
                            </p:childTnLst>
                          </p:cTn>
                        </p:par>
                        <p:par>
                          <p:cTn id="56" fill="hold">
                            <p:stCondLst>
                              <p:cond delay="4500"/>
                            </p:stCondLst>
                            <p:childTnLst>
                              <p:par>
                                <p:cTn id="57" presetID="49" presetClass="entr" presetSubtype="0" decel="100000" fill="hold" nodeType="afterEffect">
                                  <p:stCondLst>
                                    <p:cond delay="0"/>
                                  </p:stCondLst>
                                  <p:childTnLst>
                                    <p:set>
                                      <p:cBhvr>
                                        <p:cTn id="58" dur="1" fill="hold">
                                          <p:stCondLst>
                                            <p:cond delay="0"/>
                                          </p:stCondLst>
                                        </p:cTn>
                                        <p:tgtEl>
                                          <p:spTgt spid="10"/>
                                        </p:tgtEl>
                                        <p:attrNameLst>
                                          <p:attrName>style.visibility</p:attrName>
                                        </p:attrNameLst>
                                      </p:cBhvr>
                                      <p:to>
                                        <p:strVal val="visible"/>
                                      </p:to>
                                    </p:set>
                                    <p:anim calcmode="lin" valueType="num">
                                      <p:cBhvr>
                                        <p:cTn id="59" dur="500" fill="hold"/>
                                        <p:tgtEl>
                                          <p:spTgt spid="10"/>
                                        </p:tgtEl>
                                        <p:attrNameLst>
                                          <p:attrName>ppt_w</p:attrName>
                                        </p:attrNameLst>
                                      </p:cBhvr>
                                      <p:tavLst>
                                        <p:tav tm="0">
                                          <p:val>
                                            <p:fltVal val="0"/>
                                          </p:val>
                                        </p:tav>
                                        <p:tav tm="100000">
                                          <p:val>
                                            <p:strVal val="#ppt_w"/>
                                          </p:val>
                                        </p:tav>
                                      </p:tavLst>
                                    </p:anim>
                                    <p:anim calcmode="lin" valueType="num">
                                      <p:cBhvr>
                                        <p:cTn id="60" dur="500" fill="hold"/>
                                        <p:tgtEl>
                                          <p:spTgt spid="10"/>
                                        </p:tgtEl>
                                        <p:attrNameLst>
                                          <p:attrName>ppt_h</p:attrName>
                                        </p:attrNameLst>
                                      </p:cBhvr>
                                      <p:tavLst>
                                        <p:tav tm="0">
                                          <p:val>
                                            <p:fltVal val="0"/>
                                          </p:val>
                                        </p:tav>
                                        <p:tav tm="100000">
                                          <p:val>
                                            <p:strVal val="#ppt_h"/>
                                          </p:val>
                                        </p:tav>
                                      </p:tavLst>
                                    </p:anim>
                                    <p:anim calcmode="lin" valueType="num">
                                      <p:cBhvr>
                                        <p:cTn id="61" dur="500" fill="hold"/>
                                        <p:tgtEl>
                                          <p:spTgt spid="10"/>
                                        </p:tgtEl>
                                        <p:attrNameLst>
                                          <p:attrName>style.rotation</p:attrName>
                                        </p:attrNameLst>
                                      </p:cBhvr>
                                      <p:tavLst>
                                        <p:tav tm="0">
                                          <p:val>
                                            <p:fltVal val="360"/>
                                          </p:val>
                                        </p:tav>
                                        <p:tav tm="100000">
                                          <p:val>
                                            <p:fltVal val="0"/>
                                          </p:val>
                                        </p:tav>
                                      </p:tavLst>
                                    </p:anim>
                                    <p:animEffect transition="in" filter="fade">
                                      <p:cBhvr>
                                        <p:cTn id="62" dur="500"/>
                                        <p:tgtEl>
                                          <p:spTgt spid="10"/>
                                        </p:tgtEl>
                                      </p:cBhvr>
                                    </p:animEffect>
                                  </p:childTnLst>
                                </p:cTn>
                              </p:par>
                            </p:childTnLst>
                          </p:cTn>
                        </p:par>
                        <p:par>
                          <p:cTn id="63" fill="hold">
                            <p:stCondLst>
                              <p:cond delay="5000"/>
                            </p:stCondLst>
                            <p:childTnLst>
                              <p:par>
                                <p:cTn id="64" presetID="12" presetClass="entr" presetSubtype="4" fill="hold" grpId="0" nodeType="afterEffect">
                                  <p:stCondLst>
                                    <p:cond delay="0"/>
                                  </p:stCondLst>
                                  <p:childTnLst>
                                    <p:set>
                                      <p:cBhvr>
                                        <p:cTn id="65" dur="1" fill="hold">
                                          <p:stCondLst>
                                            <p:cond delay="0"/>
                                          </p:stCondLst>
                                        </p:cTn>
                                        <p:tgtEl>
                                          <p:spTgt spid="43"/>
                                        </p:tgtEl>
                                        <p:attrNameLst>
                                          <p:attrName>style.visibility</p:attrName>
                                        </p:attrNameLst>
                                      </p:cBhvr>
                                      <p:to>
                                        <p:strVal val="visible"/>
                                      </p:to>
                                    </p:set>
                                    <p:anim calcmode="lin" valueType="num">
                                      <p:cBhvr additive="base">
                                        <p:cTn id="66" dur="500"/>
                                        <p:tgtEl>
                                          <p:spTgt spid="43"/>
                                        </p:tgtEl>
                                        <p:attrNameLst>
                                          <p:attrName>ppt_y</p:attrName>
                                        </p:attrNameLst>
                                      </p:cBhvr>
                                      <p:tavLst>
                                        <p:tav tm="0">
                                          <p:val>
                                            <p:strVal val="#ppt_y+#ppt_h*1.125000"/>
                                          </p:val>
                                        </p:tav>
                                        <p:tav tm="100000">
                                          <p:val>
                                            <p:strVal val="#ppt_y"/>
                                          </p:val>
                                        </p:tav>
                                      </p:tavLst>
                                    </p:anim>
                                    <p:animEffect transition="in" filter="wipe(up)">
                                      <p:cBhvr>
                                        <p:cTn id="67" dur="500"/>
                                        <p:tgtEl>
                                          <p:spTgt spid="43"/>
                                        </p:tgtEl>
                                      </p:cBhvr>
                                    </p:animEffect>
                                  </p:childTnLst>
                                </p:cTn>
                              </p:par>
                            </p:childTnLst>
                          </p:cTn>
                        </p:par>
                        <p:par>
                          <p:cTn id="68" fill="hold">
                            <p:stCondLst>
                              <p:cond delay="5500"/>
                            </p:stCondLst>
                            <p:childTnLst>
                              <p:par>
                                <p:cTn id="69" presetID="49" presetClass="entr" presetSubtype="0" decel="100000" fill="hold" nodeType="afterEffect">
                                  <p:stCondLst>
                                    <p:cond delay="0"/>
                                  </p:stCondLst>
                                  <p:childTnLst>
                                    <p:set>
                                      <p:cBhvr>
                                        <p:cTn id="70" dur="1" fill="hold">
                                          <p:stCondLst>
                                            <p:cond delay="0"/>
                                          </p:stCondLst>
                                        </p:cTn>
                                        <p:tgtEl>
                                          <p:spTgt spid="4"/>
                                        </p:tgtEl>
                                        <p:attrNameLst>
                                          <p:attrName>style.visibility</p:attrName>
                                        </p:attrNameLst>
                                      </p:cBhvr>
                                      <p:to>
                                        <p:strVal val="visible"/>
                                      </p:to>
                                    </p:set>
                                    <p:anim calcmode="lin" valueType="num">
                                      <p:cBhvr>
                                        <p:cTn id="71" dur="500" fill="hold"/>
                                        <p:tgtEl>
                                          <p:spTgt spid="4"/>
                                        </p:tgtEl>
                                        <p:attrNameLst>
                                          <p:attrName>ppt_w</p:attrName>
                                        </p:attrNameLst>
                                      </p:cBhvr>
                                      <p:tavLst>
                                        <p:tav tm="0">
                                          <p:val>
                                            <p:fltVal val="0"/>
                                          </p:val>
                                        </p:tav>
                                        <p:tav tm="100000">
                                          <p:val>
                                            <p:strVal val="#ppt_w"/>
                                          </p:val>
                                        </p:tav>
                                      </p:tavLst>
                                    </p:anim>
                                    <p:anim calcmode="lin" valueType="num">
                                      <p:cBhvr>
                                        <p:cTn id="72" dur="500" fill="hold"/>
                                        <p:tgtEl>
                                          <p:spTgt spid="4"/>
                                        </p:tgtEl>
                                        <p:attrNameLst>
                                          <p:attrName>ppt_h</p:attrName>
                                        </p:attrNameLst>
                                      </p:cBhvr>
                                      <p:tavLst>
                                        <p:tav tm="0">
                                          <p:val>
                                            <p:fltVal val="0"/>
                                          </p:val>
                                        </p:tav>
                                        <p:tav tm="100000">
                                          <p:val>
                                            <p:strVal val="#ppt_h"/>
                                          </p:val>
                                        </p:tav>
                                      </p:tavLst>
                                    </p:anim>
                                    <p:anim calcmode="lin" valueType="num">
                                      <p:cBhvr>
                                        <p:cTn id="73" dur="500" fill="hold"/>
                                        <p:tgtEl>
                                          <p:spTgt spid="4"/>
                                        </p:tgtEl>
                                        <p:attrNameLst>
                                          <p:attrName>style.rotation</p:attrName>
                                        </p:attrNameLst>
                                      </p:cBhvr>
                                      <p:tavLst>
                                        <p:tav tm="0">
                                          <p:val>
                                            <p:fltVal val="360"/>
                                          </p:val>
                                        </p:tav>
                                        <p:tav tm="100000">
                                          <p:val>
                                            <p:fltVal val="0"/>
                                          </p:val>
                                        </p:tav>
                                      </p:tavLst>
                                    </p:anim>
                                    <p:animEffect transition="in" filter="fade">
                                      <p:cBhvr>
                                        <p:cTn id="7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5" grpId="0"/>
      <p:bldP spid="27" grpId="0"/>
      <p:bldP spid="5" grpId="1" animBg="1"/>
      <p:bldP spid="6" grpId="0" animBg="1"/>
      <p:bldP spid="43" grpId="0"/>
      <p:bldP spid="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4"/>
          <p:cNvGrpSpPr>
            <a:grpSpLocks noChangeAspect="1"/>
          </p:cNvGrpSpPr>
          <p:nvPr/>
        </p:nvGrpSpPr>
        <p:grpSpPr bwMode="auto">
          <a:xfrm>
            <a:off x="8366440" y="1485924"/>
            <a:ext cx="5175127" cy="5041452"/>
            <a:chOff x="3298" y="1632"/>
            <a:chExt cx="1084" cy="1056"/>
          </a:xfrm>
        </p:grpSpPr>
        <p:sp>
          <p:nvSpPr>
            <p:cNvPr id="11" name="AutoShape 3"/>
            <p:cNvSpPr>
              <a:spLocks noChangeAspect="1" noChangeArrowheads="1" noTextEdit="1"/>
            </p:cNvSpPr>
            <p:nvPr/>
          </p:nvSpPr>
          <p:spPr bwMode="auto">
            <a:xfrm>
              <a:off x="3298" y="1632"/>
              <a:ext cx="1084" cy="1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1" name="Freeform 5"/>
            <p:cNvSpPr>
              <a:spLocks noEditPoints="1"/>
            </p:cNvSpPr>
            <p:nvPr/>
          </p:nvSpPr>
          <p:spPr bwMode="auto">
            <a:xfrm>
              <a:off x="3296" y="1630"/>
              <a:ext cx="1086" cy="1061"/>
            </a:xfrm>
            <a:custGeom>
              <a:avLst/>
              <a:gdLst>
                <a:gd name="T0" fmla="*/ 390 w 457"/>
                <a:gd name="T1" fmla="*/ 200 h 446"/>
                <a:gd name="T2" fmla="*/ 390 w 457"/>
                <a:gd name="T3" fmla="*/ 216 h 446"/>
                <a:gd name="T4" fmla="*/ 215 w 457"/>
                <a:gd name="T5" fmla="*/ 259 h 446"/>
                <a:gd name="T6" fmla="*/ 215 w 457"/>
                <a:gd name="T7" fmla="*/ 291 h 446"/>
                <a:gd name="T8" fmla="*/ 390 w 457"/>
                <a:gd name="T9" fmla="*/ 248 h 446"/>
                <a:gd name="T10" fmla="*/ 390 w 457"/>
                <a:gd name="T11" fmla="*/ 264 h 446"/>
                <a:gd name="T12" fmla="*/ 207 w 457"/>
                <a:gd name="T13" fmla="*/ 310 h 446"/>
                <a:gd name="T14" fmla="*/ 197 w 457"/>
                <a:gd name="T15" fmla="*/ 308 h 446"/>
                <a:gd name="T16" fmla="*/ 56 w 457"/>
                <a:gd name="T17" fmla="*/ 184 h 446"/>
                <a:gd name="T18" fmla="*/ 60 w 457"/>
                <a:gd name="T19" fmla="*/ 124 h 446"/>
                <a:gd name="T20" fmla="*/ 197 w 457"/>
                <a:gd name="T21" fmla="*/ 244 h 446"/>
                <a:gd name="T22" fmla="*/ 207 w 457"/>
                <a:gd name="T23" fmla="*/ 245 h 446"/>
                <a:gd name="T24" fmla="*/ 390 w 457"/>
                <a:gd name="T25" fmla="*/ 200 h 446"/>
                <a:gd name="T26" fmla="*/ 65 w 457"/>
                <a:gd name="T27" fmla="*/ 46 h 446"/>
                <a:gd name="T28" fmla="*/ 249 w 457"/>
                <a:gd name="T29" fmla="*/ 0 h 446"/>
                <a:gd name="T30" fmla="*/ 390 w 457"/>
                <a:gd name="T31" fmla="*/ 124 h 446"/>
                <a:gd name="T32" fmla="*/ 390 w 457"/>
                <a:gd name="T33" fmla="*/ 140 h 446"/>
                <a:gd name="T34" fmla="*/ 215 w 457"/>
                <a:gd name="T35" fmla="*/ 184 h 446"/>
                <a:gd name="T36" fmla="*/ 215 w 457"/>
                <a:gd name="T37" fmla="*/ 215 h 446"/>
                <a:gd name="T38" fmla="*/ 390 w 457"/>
                <a:gd name="T39" fmla="*/ 172 h 446"/>
                <a:gd name="T40" fmla="*/ 390 w 457"/>
                <a:gd name="T41" fmla="*/ 188 h 446"/>
                <a:gd name="T42" fmla="*/ 207 w 457"/>
                <a:gd name="T43" fmla="*/ 234 h 446"/>
                <a:gd name="T44" fmla="*/ 197 w 457"/>
                <a:gd name="T45" fmla="*/ 232 h 446"/>
                <a:gd name="T46" fmla="*/ 56 w 457"/>
                <a:gd name="T47" fmla="*/ 109 h 446"/>
                <a:gd name="T48" fmla="*/ 65 w 457"/>
                <a:gd name="T49" fmla="*/ 46 h 446"/>
                <a:gd name="T50" fmla="*/ 224 w 457"/>
                <a:gd name="T51" fmla="*/ 421 h 446"/>
                <a:gd name="T52" fmla="*/ 0 w 457"/>
                <a:gd name="T53" fmla="*/ 288 h 446"/>
                <a:gd name="T54" fmla="*/ 0 w 457"/>
                <a:gd name="T55" fmla="*/ 313 h 446"/>
                <a:gd name="T56" fmla="*/ 224 w 457"/>
                <a:gd name="T57" fmla="*/ 446 h 446"/>
                <a:gd name="T58" fmla="*/ 353 w 457"/>
                <a:gd name="T59" fmla="*/ 398 h 446"/>
                <a:gd name="T60" fmla="*/ 353 w 457"/>
                <a:gd name="T61" fmla="*/ 372 h 446"/>
                <a:gd name="T62" fmla="*/ 224 w 457"/>
                <a:gd name="T63" fmla="*/ 421 h 446"/>
                <a:gd name="T64" fmla="*/ 418 w 457"/>
                <a:gd name="T65" fmla="*/ 335 h 446"/>
                <a:gd name="T66" fmla="*/ 364 w 457"/>
                <a:gd name="T67" fmla="*/ 355 h 446"/>
                <a:gd name="T68" fmla="*/ 364 w 457"/>
                <a:gd name="T69" fmla="*/ 434 h 446"/>
                <a:gd name="T70" fmla="*/ 391 w 457"/>
                <a:gd name="T71" fmla="*/ 402 h 446"/>
                <a:gd name="T72" fmla="*/ 418 w 457"/>
                <a:gd name="T73" fmla="*/ 414 h 446"/>
                <a:gd name="T74" fmla="*/ 418 w 457"/>
                <a:gd name="T75" fmla="*/ 374 h 446"/>
                <a:gd name="T76" fmla="*/ 442 w 457"/>
                <a:gd name="T77" fmla="*/ 365 h 446"/>
                <a:gd name="T78" fmla="*/ 457 w 457"/>
                <a:gd name="T79" fmla="*/ 346 h 446"/>
                <a:gd name="T80" fmla="*/ 457 w 457"/>
                <a:gd name="T81" fmla="*/ 283 h 446"/>
                <a:gd name="T82" fmla="*/ 451 w 457"/>
                <a:gd name="T83" fmla="*/ 272 h 446"/>
                <a:gd name="T84" fmla="*/ 400 w 457"/>
                <a:gd name="T85" fmla="*/ 242 h 446"/>
                <a:gd name="T86" fmla="*/ 400 w 457"/>
                <a:gd name="T87" fmla="*/ 271 h 446"/>
                <a:gd name="T88" fmla="*/ 211 w 457"/>
                <a:gd name="T89" fmla="*/ 320 h 446"/>
                <a:gd name="T90" fmla="*/ 187 w 457"/>
                <a:gd name="T91" fmla="*/ 314 h 446"/>
                <a:gd name="T92" fmla="*/ 56 w 457"/>
                <a:gd name="T93" fmla="*/ 197 h 446"/>
                <a:gd name="T94" fmla="*/ 0 w 457"/>
                <a:gd name="T95" fmla="*/ 218 h 446"/>
                <a:gd name="T96" fmla="*/ 0 w 457"/>
                <a:gd name="T97" fmla="*/ 245 h 446"/>
                <a:gd name="T98" fmla="*/ 224 w 457"/>
                <a:gd name="T99" fmla="*/ 378 h 446"/>
                <a:gd name="T100" fmla="*/ 432 w 457"/>
                <a:gd name="T101" fmla="*/ 299 h 446"/>
                <a:gd name="T102" fmla="*/ 432 w 457"/>
                <a:gd name="T103" fmla="*/ 341 h 446"/>
                <a:gd name="T104" fmla="*/ 418 w 457"/>
                <a:gd name="T105" fmla="*/ 347 h 446"/>
                <a:gd name="T106" fmla="*/ 418 w 457"/>
                <a:gd name="T107" fmla="*/ 335 h 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57" h="446">
                  <a:moveTo>
                    <a:pt x="390" y="200"/>
                  </a:moveTo>
                  <a:cubicBezTo>
                    <a:pt x="390" y="216"/>
                    <a:pt x="390" y="216"/>
                    <a:pt x="390" y="216"/>
                  </a:cubicBezTo>
                  <a:cubicBezTo>
                    <a:pt x="215" y="259"/>
                    <a:pt x="215" y="259"/>
                    <a:pt x="215" y="259"/>
                  </a:cubicBezTo>
                  <a:cubicBezTo>
                    <a:pt x="208" y="271"/>
                    <a:pt x="209" y="281"/>
                    <a:pt x="215" y="291"/>
                  </a:cubicBezTo>
                  <a:cubicBezTo>
                    <a:pt x="390" y="248"/>
                    <a:pt x="390" y="248"/>
                    <a:pt x="390" y="248"/>
                  </a:cubicBezTo>
                  <a:cubicBezTo>
                    <a:pt x="390" y="264"/>
                    <a:pt x="390" y="264"/>
                    <a:pt x="390" y="264"/>
                  </a:cubicBezTo>
                  <a:cubicBezTo>
                    <a:pt x="207" y="310"/>
                    <a:pt x="207" y="310"/>
                    <a:pt x="207" y="310"/>
                  </a:cubicBezTo>
                  <a:cubicBezTo>
                    <a:pt x="203" y="310"/>
                    <a:pt x="199" y="310"/>
                    <a:pt x="197" y="308"/>
                  </a:cubicBezTo>
                  <a:cubicBezTo>
                    <a:pt x="56" y="184"/>
                    <a:pt x="56" y="184"/>
                    <a:pt x="56" y="184"/>
                  </a:cubicBezTo>
                  <a:cubicBezTo>
                    <a:pt x="49" y="179"/>
                    <a:pt x="43" y="135"/>
                    <a:pt x="60" y="124"/>
                  </a:cubicBezTo>
                  <a:cubicBezTo>
                    <a:pt x="197" y="244"/>
                    <a:pt x="197" y="244"/>
                    <a:pt x="197" y="244"/>
                  </a:cubicBezTo>
                  <a:cubicBezTo>
                    <a:pt x="199" y="245"/>
                    <a:pt x="203" y="246"/>
                    <a:pt x="207" y="245"/>
                  </a:cubicBezTo>
                  <a:cubicBezTo>
                    <a:pt x="390" y="200"/>
                    <a:pt x="390" y="200"/>
                    <a:pt x="390" y="200"/>
                  </a:cubicBezTo>
                  <a:close/>
                  <a:moveTo>
                    <a:pt x="65" y="46"/>
                  </a:moveTo>
                  <a:cubicBezTo>
                    <a:pt x="249" y="0"/>
                    <a:pt x="249" y="0"/>
                    <a:pt x="249" y="0"/>
                  </a:cubicBezTo>
                  <a:cubicBezTo>
                    <a:pt x="390" y="124"/>
                    <a:pt x="390" y="124"/>
                    <a:pt x="390" y="124"/>
                  </a:cubicBezTo>
                  <a:cubicBezTo>
                    <a:pt x="390" y="140"/>
                    <a:pt x="390" y="140"/>
                    <a:pt x="390" y="140"/>
                  </a:cubicBezTo>
                  <a:cubicBezTo>
                    <a:pt x="215" y="184"/>
                    <a:pt x="215" y="184"/>
                    <a:pt x="215" y="184"/>
                  </a:cubicBezTo>
                  <a:cubicBezTo>
                    <a:pt x="208" y="195"/>
                    <a:pt x="209" y="205"/>
                    <a:pt x="215" y="215"/>
                  </a:cubicBezTo>
                  <a:cubicBezTo>
                    <a:pt x="390" y="172"/>
                    <a:pt x="390" y="172"/>
                    <a:pt x="390" y="172"/>
                  </a:cubicBezTo>
                  <a:cubicBezTo>
                    <a:pt x="390" y="188"/>
                    <a:pt x="390" y="188"/>
                    <a:pt x="390" y="188"/>
                  </a:cubicBezTo>
                  <a:cubicBezTo>
                    <a:pt x="207" y="234"/>
                    <a:pt x="207" y="234"/>
                    <a:pt x="207" y="234"/>
                  </a:cubicBezTo>
                  <a:cubicBezTo>
                    <a:pt x="203" y="235"/>
                    <a:pt x="199" y="234"/>
                    <a:pt x="197" y="232"/>
                  </a:cubicBezTo>
                  <a:cubicBezTo>
                    <a:pt x="56" y="109"/>
                    <a:pt x="56" y="109"/>
                    <a:pt x="56" y="109"/>
                  </a:cubicBezTo>
                  <a:cubicBezTo>
                    <a:pt x="48" y="102"/>
                    <a:pt x="42" y="51"/>
                    <a:pt x="65" y="46"/>
                  </a:cubicBezTo>
                  <a:close/>
                  <a:moveTo>
                    <a:pt x="224" y="421"/>
                  </a:moveTo>
                  <a:cubicBezTo>
                    <a:pt x="0" y="288"/>
                    <a:pt x="0" y="288"/>
                    <a:pt x="0" y="288"/>
                  </a:cubicBezTo>
                  <a:cubicBezTo>
                    <a:pt x="0" y="313"/>
                    <a:pt x="0" y="313"/>
                    <a:pt x="0" y="313"/>
                  </a:cubicBezTo>
                  <a:cubicBezTo>
                    <a:pt x="224" y="446"/>
                    <a:pt x="224" y="446"/>
                    <a:pt x="224" y="446"/>
                  </a:cubicBezTo>
                  <a:cubicBezTo>
                    <a:pt x="353" y="398"/>
                    <a:pt x="353" y="398"/>
                    <a:pt x="353" y="398"/>
                  </a:cubicBezTo>
                  <a:cubicBezTo>
                    <a:pt x="353" y="372"/>
                    <a:pt x="353" y="372"/>
                    <a:pt x="353" y="372"/>
                  </a:cubicBezTo>
                  <a:cubicBezTo>
                    <a:pt x="224" y="421"/>
                    <a:pt x="224" y="421"/>
                    <a:pt x="224" y="421"/>
                  </a:cubicBezTo>
                  <a:close/>
                  <a:moveTo>
                    <a:pt x="418" y="335"/>
                  </a:moveTo>
                  <a:cubicBezTo>
                    <a:pt x="364" y="355"/>
                    <a:pt x="364" y="355"/>
                    <a:pt x="364" y="355"/>
                  </a:cubicBezTo>
                  <a:cubicBezTo>
                    <a:pt x="364" y="434"/>
                    <a:pt x="364" y="434"/>
                    <a:pt x="364" y="434"/>
                  </a:cubicBezTo>
                  <a:cubicBezTo>
                    <a:pt x="391" y="402"/>
                    <a:pt x="391" y="402"/>
                    <a:pt x="391" y="402"/>
                  </a:cubicBezTo>
                  <a:cubicBezTo>
                    <a:pt x="418" y="414"/>
                    <a:pt x="418" y="414"/>
                    <a:pt x="418" y="414"/>
                  </a:cubicBezTo>
                  <a:cubicBezTo>
                    <a:pt x="418" y="374"/>
                    <a:pt x="418" y="374"/>
                    <a:pt x="418" y="374"/>
                  </a:cubicBezTo>
                  <a:cubicBezTo>
                    <a:pt x="442" y="365"/>
                    <a:pt x="442" y="365"/>
                    <a:pt x="442" y="365"/>
                  </a:cubicBezTo>
                  <a:cubicBezTo>
                    <a:pt x="453" y="360"/>
                    <a:pt x="457" y="356"/>
                    <a:pt x="457" y="346"/>
                  </a:cubicBezTo>
                  <a:cubicBezTo>
                    <a:pt x="457" y="283"/>
                    <a:pt x="457" y="283"/>
                    <a:pt x="457" y="283"/>
                  </a:cubicBezTo>
                  <a:cubicBezTo>
                    <a:pt x="457" y="278"/>
                    <a:pt x="455" y="274"/>
                    <a:pt x="451" y="272"/>
                  </a:cubicBezTo>
                  <a:cubicBezTo>
                    <a:pt x="400" y="242"/>
                    <a:pt x="400" y="242"/>
                    <a:pt x="400" y="242"/>
                  </a:cubicBezTo>
                  <a:cubicBezTo>
                    <a:pt x="400" y="271"/>
                    <a:pt x="400" y="271"/>
                    <a:pt x="400" y="271"/>
                  </a:cubicBezTo>
                  <a:cubicBezTo>
                    <a:pt x="211" y="320"/>
                    <a:pt x="211" y="320"/>
                    <a:pt x="211" y="320"/>
                  </a:cubicBezTo>
                  <a:cubicBezTo>
                    <a:pt x="203" y="322"/>
                    <a:pt x="193" y="320"/>
                    <a:pt x="187" y="314"/>
                  </a:cubicBezTo>
                  <a:cubicBezTo>
                    <a:pt x="56" y="197"/>
                    <a:pt x="56" y="197"/>
                    <a:pt x="56" y="197"/>
                  </a:cubicBezTo>
                  <a:cubicBezTo>
                    <a:pt x="0" y="218"/>
                    <a:pt x="0" y="218"/>
                    <a:pt x="0" y="218"/>
                  </a:cubicBezTo>
                  <a:cubicBezTo>
                    <a:pt x="0" y="245"/>
                    <a:pt x="0" y="245"/>
                    <a:pt x="0" y="245"/>
                  </a:cubicBezTo>
                  <a:cubicBezTo>
                    <a:pt x="224" y="378"/>
                    <a:pt x="224" y="378"/>
                    <a:pt x="224" y="378"/>
                  </a:cubicBezTo>
                  <a:cubicBezTo>
                    <a:pt x="432" y="299"/>
                    <a:pt x="432" y="299"/>
                    <a:pt x="432" y="299"/>
                  </a:cubicBezTo>
                  <a:cubicBezTo>
                    <a:pt x="432" y="341"/>
                    <a:pt x="432" y="341"/>
                    <a:pt x="432" y="341"/>
                  </a:cubicBezTo>
                  <a:cubicBezTo>
                    <a:pt x="418" y="347"/>
                    <a:pt x="418" y="347"/>
                    <a:pt x="418" y="347"/>
                  </a:cubicBezTo>
                  <a:cubicBezTo>
                    <a:pt x="418" y="335"/>
                    <a:pt x="418" y="335"/>
                    <a:pt x="418" y="335"/>
                  </a:cubicBez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2" name="组合 1"/>
          <p:cNvGrpSpPr/>
          <p:nvPr/>
        </p:nvGrpSpPr>
        <p:grpSpPr>
          <a:xfrm>
            <a:off x="-254000" y="201683"/>
            <a:ext cx="898070" cy="523220"/>
            <a:chOff x="-254000" y="201683"/>
            <a:chExt cx="898070" cy="523220"/>
          </a:xfrm>
        </p:grpSpPr>
        <p:sp>
          <p:nvSpPr>
            <p:cNvPr id="6" name="圆角矩形 5"/>
            <p:cNvSpPr/>
            <p:nvPr/>
          </p:nvSpPr>
          <p:spPr>
            <a:xfrm>
              <a:off x="-254000" y="227083"/>
              <a:ext cx="898070" cy="439668"/>
            </a:xfrm>
            <a:prstGeom prst="roundRect">
              <a:avLst>
                <a:gd name="adj" fmla="val 5000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65706" y="201683"/>
              <a:ext cx="467694" cy="523220"/>
            </a:xfrm>
            <a:prstGeom prst="rect">
              <a:avLst/>
            </a:prstGeom>
            <a:noFill/>
          </p:spPr>
          <p:txBody>
            <a:bodyPr wrap="square" rtlCol="0">
              <a:sp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rPr>
                <a:t>2</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grpSp>
      <p:sp>
        <p:nvSpPr>
          <p:cNvPr id="8" name="文本框 7"/>
          <p:cNvSpPr txBox="1"/>
          <p:nvPr/>
        </p:nvSpPr>
        <p:spPr>
          <a:xfrm>
            <a:off x="609526" y="195371"/>
            <a:ext cx="2031317" cy="461661"/>
          </a:xfrm>
          <a:prstGeom prst="rect">
            <a:avLst/>
          </a:prstGeom>
          <a:noFill/>
        </p:spPr>
        <p:txBody>
          <a:bodyPr wrap="none" lIns="91436" tIns="45718" rIns="91436" bIns="45718" rtlCol="0">
            <a:spAutoFit/>
          </a:bodyPr>
          <a:lstStyle/>
          <a:p>
            <a:r>
              <a:rPr lang="zh-CN" altLang="en-US" sz="2400" dirty="0">
                <a:solidFill>
                  <a:schemeClr val="tx1">
                    <a:lumMod val="65000"/>
                    <a:lumOff val="35000"/>
                  </a:schemeClr>
                </a:solidFill>
                <a:latin typeface="微软雅黑" panose="020B0503020204020204" pitchFamily="34" charset="-122"/>
                <a:ea typeface="微软雅黑" panose="020B0503020204020204" pitchFamily="34" charset="-122"/>
              </a:rPr>
              <a:t>历史文化背景</a:t>
            </a:r>
          </a:p>
        </p:txBody>
      </p:sp>
      <p:cxnSp>
        <p:nvCxnSpPr>
          <p:cNvPr id="12" name="直接连接符 11"/>
          <p:cNvCxnSpPr/>
          <p:nvPr/>
        </p:nvCxnSpPr>
        <p:spPr>
          <a:xfrm>
            <a:off x="-127000" y="3746500"/>
            <a:ext cx="9140798"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36" name="组合 35"/>
          <p:cNvGrpSpPr/>
          <p:nvPr/>
        </p:nvGrpSpPr>
        <p:grpSpPr>
          <a:xfrm>
            <a:off x="1081399" y="4345214"/>
            <a:ext cx="1817495" cy="642422"/>
            <a:chOff x="1081399" y="4345214"/>
            <a:chExt cx="1817495" cy="642422"/>
          </a:xfrm>
        </p:grpSpPr>
        <p:sp>
          <p:nvSpPr>
            <p:cNvPr id="17" name="文本框 16"/>
            <p:cNvSpPr txBox="1"/>
            <p:nvPr/>
          </p:nvSpPr>
          <p:spPr>
            <a:xfrm>
              <a:off x="1197848" y="4345214"/>
              <a:ext cx="1005395" cy="338550"/>
            </a:xfrm>
            <a:prstGeom prst="rect">
              <a:avLst/>
            </a:prstGeom>
            <a:noFill/>
          </p:spPr>
          <p:txBody>
            <a:bodyPr wrap="none" lIns="91436" tIns="45718" rIns="91436" bIns="45718" rtlCol="0">
              <a:spAutoFit/>
            </a:bodyPr>
            <a:lstStyle/>
            <a:p>
              <a:r>
                <a:rPr lang="zh-CN" altLang="en-US" sz="1600" b="1" dirty="0">
                  <a:solidFill>
                    <a:schemeClr val="bg1">
                      <a:lumMod val="50000"/>
                    </a:schemeClr>
                  </a:solidFill>
                  <a:latin typeface="微软雅黑" panose="020B0503020204020204" pitchFamily="34" charset="-122"/>
                  <a:ea typeface="微软雅黑" panose="020B0503020204020204" pitchFamily="34" charset="-122"/>
                </a:rPr>
                <a:t>历史背景</a:t>
              </a:r>
            </a:p>
          </p:txBody>
        </p:sp>
        <p:sp>
          <p:nvSpPr>
            <p:cNvPr id="18" name="矩形 17"/>
            <p:cNvSpPr/>
            <p:nvPr/>
          </p:nvSpPr>
          <p:spPr>
            <a:xfrm>
              <a:off x="1081399" y="4610229"/>
              <a:ext cx="1817495" cy="377407"/>
            </a:xfrm>
            <a:prstGeom prst="rect">
              <a:avLst/>
            </a:prstGeom>
          </p:spPr>
          <p:txBody>
            <a:bodyPr wrap="square" lIns="91436" tIns="45718" rIns="91436" bIns="45718">
              <a:spAutoFit/>
            </a:bodyPr>
            <a:lstStyle/>
            <a:p>
              <a:pPr>
                <a:lnSpc>
                  <a:spcPct val="150000"/>
                </a:lnSpc>
              </a:pPr>
              <a:r>
                <a:rPr lang="zh-CN" altLang="en-US" sz="1400" dirty="0">
                  <a:solidFill>
                    <a:schemeClr val="bg2">
                      <a:lumMod val="50000"/>
                    </a:schemeClr>
                  </a:solidFill>
                  <a:latin typeface="微软雅黑" panose="020B0503020204020204" pitchFamily="34" charset="-122"/>
                  <a:ea typeface="微软雅黑" panose="020B0503020204020204" pitchFamily="34" charset="-122"/>
                </a:rPr>
                <a:t>清朝闭关锁国</a:t>
              </a:r>
              <a:endParaRPr lang="en-US" altLang="zh-CN" sz="1400" dirty="0">
                <a:solidFill>
                  <a:schemeClr val="bg2">
                    <a:lumMod val="50000"/>
                  </a:schemeClr>
                </a:solidFill>
                <a:latin typeface="微软雅黑" panose="020B0503020204020204" pitchFamily="34" charset="-122"/>
                <a:ea typeface="微软雅黑" panose="020B0503020204020204" pitchFamily="34" charset="-122"/>
              </a:endParaRPr>
            </a:p>
          </p:txBody>
        </p:sp>
      </p:grpSp>
      <p:grpSp>
        <p:nvGrpSpPr>
          <p:cNvPr id="37" name="组合 36"/>
          <p:cNvGrpSpPr/>
          <p:nvPr/>
        </p:nvGrpSpPr>
        <p:grpSpPr>
          <a:xfrm>
            <a:off x="2911415" y="2240484"/>
            <a:ext cx="1252097" cy="1024195"/>
            <a:chOff x="2911415" y="2240484"/>
            <a:chExt cx="1252097" cy="1024195"/>
          </a:xfrm>
        </p:grpSpPr>
        <p:sp>
          <p:nvSpPr>
            <p:cNvPr id="19" name="文本框 18"/>
            <p:cNvSpPr txBox="1"/>
            <p:nvPr/>
          </p:nvSpPr>
          <p:spPr>
            <a:xfrm>
              <a:off x="3034768" y="2240484"/>
              <a:ext cx="1005395" cy="338550"/>
            </a:xfrm>
            <a:prstGeom prst="rect">
              <a:avLst/>
            </a:prstGeom>
            <a:noFill/>
          </p:spPr>
          <p:txBody>
            <a:bodyPr wrap="none" lIns="91436" tIns="45718" rIns="91436" bIns="45718" rtlCol="0">
              <a:spAutoFit/>
            </a:bodyPr>
            <a:lstStyle/>
            <a:p>
              <a:r>
                <a:rPr lang="zh-CN" altLang="en-US" sz="1600" b="1" dirty="0">
                  <a:solidFill>
                    <a:schemeClr val="bg1">
                      <a:lumMod val="50000"/>
                    </a:schemeClr>
                  </a:solidFill>
                  <a:latin typeface="微软雅黑" panose="020B0503020204020204" pitchFamily="34" charset="-122"/>
                  <a:ea typeface="微软雅黑" panose="020B0503020204020204" pitchFamily="34" charset="-122"/>
                </a:rPr>
                <a:t>文化背景</a:t>
              </a:r>
            </a:p>
          </p:txBody>
        </p:sp>
        <p:sp>
          <p:nvSpPr>
            <p:cNvPr id="20" name="矩形 19"/>
            <p:cNvSpPr/>
            <p:nvPr/>
          </p:nvSpPr>
          <p:spPr>
            <a:xfrm>
              <a:off x="2911415" y="2564107"/>
              <a:ext cx="1252097" cy="700572"/>
            </a:xfrm>
            <a:prstGeom prst="rect">
              <a:avLst/>
            </a:prstGeom>
          </p:spPr>
          <p:txBody>
            <a:bodyPr wrap="square" lIns="91436" tIns="45718" rIns="91436" bIns="45718">
              <a:spAutoFit/>
            </a:bodyPr>
            <a:lstStyle/>
            <a:p>
              <a:pPr>
                <a:lnSpc>
                  <a:spcPct val="150000"/>
                </a:lnSpc>
              </a:pPr>
              <a:r>
                <a:rPr lang="zh-CN" altLang="en-US" sz="1400" dirty="0">
                  <a:solidFill>
                    <a:schemeClr val="bg2">
                      <a:lumMod val="50000"/>
                    </a:schemeClr>
                  </a:solidFill>
                  <a:latin typeface="微软雅黑" panose="020B0503020204020204" pitchFamily="34" charset="-122"/>
                  <a:ea typeface="微软雅黑" panose="020B0503020204020204" pitchFamily="34" charset="-122"/>
                </a:rPr>
                <a:t>文化传统悠久     儒家思想</a:t>
              </a:r>
              <a:endParaRPr lang="en-US" altLang="zh-CN" sz="1400" dirty="0">
                <a:solidFill>
                  <a:schemeClr val="bg2">
                    <a:lumMod val="50000"/>
                  </a:schemeClr>
                </a:solidFill>
                <a:latin typeface="微软雅黑" panose="020B0503020204020204" pitchFamily="34" charset="-122"/>
                <a:ea typeface="微软雅黑" panose="020B0503020204020204" pitchFamily="34" charset="-122"/>
              </a:endParaRPr>
            </a:p>
          </p:txBody>
        </p:sp>
      </p:grpSp>
      <p:grpSp>
        <p:nvGrpSpPr>
          <p:cNvPr id="38" name="组合 37"/>
          <p:cNvGrpSpPr/>
          <p:nvPr/>
        </p:nvGrpSpPr>
        <p:grpSpPr>
          <a:xfrm>
            <a:off x="4810762" y="4350014"/>
            <a:ext cx="1435168" cy="944113"/>
            <a:chOff x="4810762" y="4350014"/>
            <a:chExt cx="1435168" cy="944113"/>
          </a:xfrm>
        </p:grpSpPr>
        <p:sp>
          <p:nvSpPr>
            <p:cNvPr id="21" name="文本框 20"/>
            <p:cNvSpPr txBox="1"/>
            <p:nvPr/>
          </p:nvSpPr>
          <p:spPr>
            <a:xfrm>
              <a:off x="4940677" y="4350014"/>
              <a:ext cx="1005395" cy="338550"/>
            </a:xfrm>
            <a:prstGeom prst="rect">
              <a:avLst/>
            </a:prstGeom>
            <a:noFill/>
          </p:spPr>
          <p:txBody>
            <a:bodyPr wrap="none" lIns="91436" tIns="45718" rIns="91436" bIns="45718" rtlCol="0">
              <a:spAutoFit/>
            </a:bodyPr>
            <a:lstStyle/>
            <a:p>
              <a:r>
                <a:rPr lang="zh-CN" altLang="en-US" sz="1600" b="1" dirty="0">
                  <a:solidFill>
                    <a:schemeClr val="bg1">
                      <a:lumMod val="50000"/>
                    </a:schemeClr>
                  </a:solidFill>
                  <a:latin typeface="微软雅黑" panose="020B0503020204020204" pitchFamily="34" charset="-122"/>
                  <a:ea typeface="微软雅黑" panose="020B0503020204020204" pitchFamily="34" charset="-122"/>
                </a:rPr>
                <a:t>社会现实</a:t>
              </a:r>
            </a:p>
          </p:txBody>
        </p:sp>
        <p:sp>
          <p:nvSpPr>
            <p:cNvPr id="22" name="矩形 21"/>
            <p:cNvSpPr/>
            <p:nvPr/>
          </p:nvSpPr>
          <p:spPr>
            <a:xfrm>
              <a:off x="4810762" y="4593555"/>
              <a:ext cx="1435168" cy="700572"/>
            </a:xfrm>
            <a:prstGeom prst="rect">
              <a:avLst/>
            </a:prstGeom>
          </p:spPr>
          <p:txBody>
            <a:bodyPr wrap="square" lIns="91436" tIns="45718" rIns="91436" bIns="45718">
              <a:spAutoFit/>
            </a:bodyPr>
            <a:lstStyle/>
            <a:p>
              <a:pPr>
                <a:lnSpc>
                  <a:spcPct val="150000"/>
                </a:lnSpc>
              </a:pPr>
              <a:r>
                <a:rPr lang="zh-CN" altLang="en-US" sz="1400" dirty="0">
                  <a:solidFill>
                    <a:schemeClr val="bg2">
                      <a:lumMod val="50000"/>
                    </a:schemeClr>
                  </a:solidFill>
                  <a:latin typeface="微软雅黑" panose="020B0503020204020204" pitchFamily="34" charset="-122"/>
                  <a:ea typeface="微软雅黑" panose="020B0503020204020204" pitchFamily="34" charset="-122"/>
                </a:rPr>
                <a:t>社会结构不适合发展资本主义</a:t>
              </a:r>
              <a:endParaRPr lang="en-US" altLang="zh-CN" sz="1400" dirty="0">
                <a:solidFill>
                  <a:schemeClr val="bg2">
                    <a:lumMod val="50000"/>
                  </a:schemeClr>
                </a:solidFill>
                <a:latin typeface="微软雅黑" panose="020B0503020204020204" pitchFamily="34" charset="-122"/>
                <a:ea typeface="微软雅黑" panose="020B0503020204020204" pitchFamily="34" charset="-122"/>
              </a:endParaRPr>
            </a:p>
          </p:txBody>
        </p:sp>
      </p:grpSp>
      <p:grpSp>
        <p:nvGrpSpPr>
          <p:cNvPr id="39" name="组合 38"/>
          <p:cNvGrpSpPr/>
          <p:nvPr/>
        </p:nvGrpSpPr>
        <p:grpSpPr>
          <a:xfrm>
            <a:off x="6498867" y="2240484"/>
            <a:ext cx="1896361" cy="834330"/>
            <a:chOff x="6498867" y="2240484"/>
            <a:chExt cx="1896361" cy="834330"/>
          </a:xfrm>
        </p:grpSpPr>
        <p:sp>
          <p:nvSpPr>
            <p:cNvPr id="23" name="文本框 22"/>
            <p:cNvSpPr txBox="1"/>
            <p:nvPr/>
          </p:nvSpPr>
          <p:spPr>
            <a:xfrm>
              <a:off x="6788862" y="2240484"/>
              <a:ext cx="1005395" cy="338550"/>
            </a:xfrm>
            <a:prstGeom prst="rect">
              <a:avLst/>
            </a:prstGeom>
            <a:noFill/>
          </p:spPr>
          <p:txBody>
            <a:bodyPr wrap="none" lIns="91436" tIns="45718" rIns="91436" bIns="45718" rtlCol="0">
              <a:spAutoFit/>
            </a:bodyPr>
            <a:lstStyle/>
            <a:p>
              <a:r>
                <a:rPr lang="zh-CN" altLang="en-US" sz="1600" b="1" dirty="0">
                  <a:solidFill>
                    <a:schemeClr val="bg1">
                      <a:lumMod val="50000"/>
                    </a:schemeClr>
                  </a:solidFill>
                  <a:latin typeface="微软雅黑" panose="020B0503020204020204" pitchFamily="34" charset="-122"/>
                  <a:ea typeface="微软雅黑" panose="020B0503020204020204" pitchFamily="34" charset="-122"/>
                </a:rPr>
                <a:t>国家垄断</a:t>
              </a:r>
            </a:p>
          </p:txBody>
        </p:sp>
        <p:sp>
          <p:nvSpPr>
            <p:cNvPr id="24" name="矩形 23"/>
            <p:cNvSpPr/>
            <p:nvPr/>
          </p:nvSpPr>
          <p:spPr>
            <a:xfrm>
              <a:off x="6498867" y="2697407"/>
              <a:ext cx="1896361" cy="377407"/>
            </a:xfrm>
            <a:prstGeom prst="rect">
              <a:avLst/>
            </a:prstGeom>
          </p:spPr>
          <p:txBody>
            <a:bodyPr wrap="square" lIns="91436" tIns="45718" rIns="91436" bIns="45718">
              <a:spAutoFit/>
            </a:bodyPr>
            <a:lstStyle/>
            <a:p>
              <a:pPr>
                <a:lnSpc>
                  <a:spcPct val="150000"/>
                </a:lnSpc>
              </a:pPr>
              <a:r>
                <a:rPr lang="zh-CN" altLang="en-US" sz="1400" dirty="0">
                  <a:solidFill>
                    <a:schemeClr val="bg2">
                      <a:lumMod val="50000"/>
                    </a:schemeClr>
                  </a:solidFill>
                  <a:latin typeface="微软雅黑" panose="020B0503020204020204" pitchFamily="34" charset="-122"/>
                  <a:ea typeface="微软雅黑" panose="020B0503020204020204" pitchFamily="34" charset="-122"/>
                </a:rPr>
                <a:t>资本主义市场受限</a:t>
              </a:r>
              <a:endParaRPr lang="en-US" altLang="zh-CN" sz="1400" dirty="0">
                <a:solidFill>
                  <a:schemeClr val="bg2">
                    <a:lumMod val="50000"/>
                  </a:schemeClr>
                </a:solidFill>
                <a:latin typeface="微软雅黑" panose="020B0503020204020204" pitchFamily="34" charset="-122"/>
                <a:ea typeface="微软雅黑" panose="020B0503020204020204" pitchFamily="34" charset="-122"/>
              </a:endParaRPr>
            </a:p>
          </p:txBody>
        </p:sp>
      </p:grpSp>
      <p:grpSp>
        <p:nvGrpSpPr>
          <p:cNvPr id="32" name="组合 31"/>
          <p:cNvGrpSpPr/>
          <p:nvPr/>
        </p:nvGrpSpPr>
        <p:grpSpPr>
          <a:xfrm>
            <a:off x="1352732" y="3484886"/>
            <a:ext cx="637415" cy="523220"/>
            <a:chOff x="1352732" y="3484886"/>
            <a:chExt cx="637415" cy="523220"/>
          </a:xfrm>
        </p:grpSpPr>
        <p:sp>
          <p:nvSpPr>
            <p:cNvPr id="13" name="矩形 12"/>
            <p:cNvSpPr>
              <a:spLocks noChangeAspect="1"/>
            </p:cNvSpPr>
            <p:nvPr/>
          </p:nvSpPr>
          <p:spPr>
            <a:xfrm>
              <a:off x="1445655" y="3516298"/>
              <a:ext cx="460399" cy="460399"/>
            </a:xfrm>
            <a:prstGeom prst="rect">
              <a:avLst/>
            </a:prstGeom>
            <a:solidFill>
              <a:srgbClr val="005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文本框 24"/>
            <p:cNvSpPr txBox="1"/>
            <p:nvPr/>
          </p:nvSpPr>
          <p:spPr>
            <a:xfrm>
              <a:off x="1352732" y="3484886"/>
              <a:ext cx="637415" cy="523220"/>
            </a:xfrm>
            <a:prstGeom prst="rect">
              <a:avLst/>
            </a:prstGeom>
            <a:solidFill>
              <a:srgbClr val="C00000"/>
            </a:solidFill>
          </p:spPr>
          <p:txBody>
            <a:bodyPr wrap="square" rtlCol="0">
              <a:sp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rPr>
                <a:t>1</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grpSp>
      <p:grpSp>
        <p:nvGrpSpPr>
          <p:cNvPr id="33" name="组合 32"/>
          <p:cNvGrpSpPr/>
          <p:nvPr/>
        </p:nvGrpSpPr>
        <p:grpSpPr>
          <a:xfrm>
            <a:off x="3218757" y="3484886"/>
            <a:ext cx="637415" cy="523220"/>
            <a:chOff x="3218757" y="3484886"/>
            <a:chExt cx="637415" cy="523220"/>
          </a:xfrm>
        </p:grpSpPr>
        <p:sp>
          <p:nvSpPr>
            <p:cNvPr id="14" name="矩形 13"/>
            <p:cNvSpPr>
              <a:spLocks noChangeAspect="1"/>
            </p:cNvSpPr>
            <p:nvPr/>
          </p:nvSpPr>
          <p:spPr>
            <a:xfrm>
              <a:off x="3307267" y="3516297"/>
              <a:ext cx="460399" cy="460399"/>
            </a:xfrm>
            <a:prstGeom prst="rect">
              <a:avLst/>
            </a:prstGeom>
            <a:solidFill>
              <a:srgbClr val="005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框 25"/>
            <p:cNvSpPr txBox="1"/>
            <p:nvPr/>
          </p:nvSpPr>
          <p:spPr>
            <a:xfrm>
              <a:off x="3218757" y="3484886"/>
              <a:ext cx="637415" cy="523220"/>
            </a:xfrm>
            <a:prstGeom prst="rect">
              <a:avLst/>
            </a:prstGeom>
            <a:solidFill>
              <a:srgbClr val="C00000"/>
            </a:solidFill>
          </p:spPr>
          <p:txBody>
            <a:bodyPr wrap="square" rtlCol="0">
              <a:sp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rPr>
                <a:t>2</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grpSp>
      <p:grpSp>
        <p:nvGrpSpPr>
          <p:cNvPr id="34" name="组合 33"/>
          <p:cNvGrpSpPr/>
          <p:nvPr/>
        </p:nvGrpSpPr>
        <p:grpSpPr>
          <a:xfrm>
            <a:off x="5084782" y="3484886"/>
            <a:ext cx="637415" cy="523220"/>
            <a:chOff x="5084782" y="3484886"/>
            <a:chExt cx="637415" cy="523220"/>
          </a:xfrm>
        </p:grpSpPr>
        <p:sp>
          <p:nvSpPr>
            <p:cNvPr id="15" name="矩形 14"/>
            <p:cNvSpPr>
              <a:spLocks noChangeAspect="1"/>
            </p:cNvSpPr>
            <p:nvPr/>
          </p:nvSpPr>
          <p:spPr>
            <a:xfrm>
              <a:off x="5168879" y="3516298"/>
              <a:ext cx="460399" cy="460399"/>
            </a:xfrm>
            <a:prstGeom prst="rect">
              <a:avLst/>
            </a:prstGeom>
            <a:solidFill>
              <a:srgbClr val="005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p:nvSpPr>
          <p:spPr>
            <a:xfrm>
              <a:off x="5084782" y="3484886"/>
              <a:ext cx="637415" cy="523220"/>
            </a:xfrm>
            <a:prstGeom prst="rect">
              <a:avLst/>
            </a:prstGeom>
            <a:solidFill>
              <a:srgbClr val="C00000"/>
            </a:solidFill>
          </p:spPr>
          <p:txBody>
            <a:bodyPr wrap="square" rtlCol="0">
              <a:sp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rPr>
                <a:t>3</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grpSp>
      <p:grpSp>
        <p:nvGrpSpPr>
          <p:cNvPr id="35" name="组合 34"/>
          <p:cNvGrpSpPr/>
          <p:nvPr/>
        </p:nvGrpSpPr>
        <p:grpSpPr>
          <a:xfrm>
            <a:off x="6938107" y="3483430"/>
            <a:ext cx="637415" cy="523220"/>
            <a:chOff x="6938107" y="3483430"/>
            <a:chExt cx="637415" cy="523220"/>
          </a:xfrm>
        </p:grpSpPr>
        <p:sp>
          <p:nvSpPr>
            <p:cNvPr id="16" name="矩形 15"/>
            <p:cNvSpPr>
              <a:spLocks noChangeAspect="1"/>
            </p:cNvSpPr>
            <p:nvPr/>
          </p:nvSpPr>
          <p:spPr>
            <a:xfrm>
              <a:off x="7030491" y="3516298"/>
              <a:ext cx="460399" cy="460399"/>
            </a:xfrm>
            <a:prstGeom prst="rect">
              <a:avLst/>
            </a:prstGeom>
            <a:solidFill>
              <a:srgbClr val="005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27"/>
            <p:cNvSpPr txBox="1"/>
            <p:nvPr/>
          </p:nvSpPr>
          <p:spPr>
            <a:xfrm>
              <a:off x="6938107" y="3483430"/>
              <a:ext cx="637415" cy="523220"/>
            </a:xfrm>
            <a:prstGeom prst="rect">
              <a:avLst/>
            </a:prstGeom>
            <a:solidFill>
              <a:srgbClr val="C00000"/>
            </a:solidFill>
          </p:spPr>
          <p:txBody>
            <a:bodyPr wrap="square" rtlCol="0">
              <a:sp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rPr>
                <a:t>4</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grpSp>
      <p:grpSp>
        <p:nvGrpSpPr>
          <p:cNvPr id="40" name="组合 39"/>
          <p:cNvGrpSpPr/>
          <p:nvPr/>
        </p:nvGrpSpPr>
        <p:grpSpPr>
          <a:xfrm>
            <a:off x="9013798" y="3129642"/>
            <a:ext cx="1233715" cy="1233715"/>
            <a:chOff x="9013798" y="3129642"/>
            <a:chExt cx="1233715" cy="1233715"/>
          </a:xfrm>
        </p:grpSpPr>
        <p:sp>
          <p:nvSpPr>
            <p:cNvPr id="4" name="矩形 3"/>
            <p:cNvSpPr/>
            <p:nvPr/>
          </p:nvSpPr>
          <p:spPr>
            <a:xfrm>
              <a:off x="9013798" y="3129642"/>
              <a:ext cx="1233715" cy="123371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文本框 28"/>
            <p:cNvSpPr txBox="1"/>
            <p:nvPr/>
          </p:nvSpPr>
          <p:spPr>
            <a:xfrm>
              <a:off x="9214439" y="3429000"/>
              <a:ext cx="916740" cy="646327"/>
            </a:xfrm>
            <a:prstGeom prst="rect">
              <a:avLst/>
            </a:prstGeom>
            <a:noFill/>
          </p:spPr>
          <p:txBody>
            <a:bodyPr wrap="square" lIns="91436" tIns="45718" rIns="91436" bIns="45718" rtlCol="0">
              <a:spAutoFit/>
            </a:bodyPr>
            <a:lstStyle/>
            <a:p>
              <a:r>
                <a:rPr lang="zh-CN" altLang="en-US" b="1" dirty="0">
                  <a:solidFill>
                    <a:schemeClr val="bg1"/>
                  </a:solidFill>
                  <a:latin typeface="微软雅黑" panose="020B0503020204020204" pitchFamily="34" charset="-122"/>
                  <a:ea typeface="微软雅黑" panose="020B0503020204020204" pitchFamily="34" charset="-122"/>
                </a:rPr>
                <a:t>历史文化背景</a:t>
              </a:r>
            </a:p>
          </p:txBody>
        </p:sp>
      </p:grpSp>
      <p:grpSp>
        <p:nvGrpSpPr>
          <p:cNvPr id="10" name="组合 9"/>
          <p:cNvGrpSpPr/>
          <p:nvPr/>
        </p:nvGrpSpPr>
        <p:grpSpPr>
          <a:xfrm>
            <a:off x="2584397" y="217491"/>
            <a:ext cx="10096500" cy="439541"/>
            <a:chOff x="2584397" y="217491"/>
            <a:chExt cx="10096500" cy="439541"/>
          </a:xfrm>
        </p:grpSpPr>
        <p:sp>
          <p:nvSpPr>
            <p:cNvPr id="5" name="圆角矩形 4"/>
            <p:cNvSpPr/>
            <p:nvPr/>
          </p:nvSpPr>
          <p:spPr>
            <a:xfrm>
              <a:off x="2584397" y="217491"/>
              <a:ext cx="10083800" cy="328609"/>
            </a:xfrm>
            <a:prstGeom prst="roundRect">
              <a:avLst>
                <a:gd name="adj" fmla="val 5000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圆角矩形 8"/>
            <p:cNvSpPr/>
            <p:nvPr/>
          </p:nvSpPr>
          <p:spPr>
            <a:xfrm flipV="1">
              <a:off x="2597097" y="621032"/>
              <a:ext cx="10083800" cy="36000"/>
            </a:xfrm>
            <a:prstGeom prst="roundRect">
              <a:avLst>
                <a:gd name="adj" fmla="val 5000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41" name="图片 40">
            <a:extLst>
              <a:ext uri="{FF2B5EF4-FFF2-40B4-BE49-F238E27FC236}">
                <a16:creationId xmlns:a16="http://schemas.microsoft.com/office/drawing/2014/main" id="{0B04056E-6912-4DA3-946A-09D66A63025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41407" y="239783"/>
            <a:ext cx="1018633" cy="294081"/>
          </a:xfrm>
          <a:prstGeom prst="rect">
            <a:avLst/>
          </a:prstGeom>
        </p:spPr>
      </p:pic>
    </p:spTree>
  </p:cSld>
  <p:clrMapOvr>
    <a:masterClrMapping/>
  </p:clrMapOvr>
  <p:transition spd="slow"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ppt_x</p:attrName>
                                        </p:attrNameLst>
                                      </p:cBhvr>
                                      <p:tavLst>
                                        <p:tav tm="0">
                                          <p:val>
                                            <p:strVal val="#ppt_x-#ppt_w*1.125000"/>
                                          </p:val>
                                        </p:tav>
                                        <p:tav tm="100000">
                                          <p:val>
                                            <p:strVal val="#ppt_x"/>
                                          </p:val>
                                        </p:tav>
                                      </p:tavLst>
                                    </p:anim>
                                    <p:animEffect transition="in" filter="wipe(right)">
                                      <p:cBhvr>
                                        <p:cTn id="8" dur="500"/>
                                        <p:tgtEl>
                                          <p:spTgt spid="2"/>
                                        </p:tgtEl>
                                      </p:cBhvr>
                                    </p:animEffect>
                                  </p:childTnLst>
                                </p:cTn>
                              </p:par>
                              <p:par>
                                <p:cTn id="9" presetID="12" presetClass="entr" presetSubtype="1"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p:tgtEl>
                                          <p:spTgt spid="8"/>
                                        </p:tgtEl>
                                        <p:attrNameLst>
                                          <p:attrName>ppt_y</p:attrName>
                                        </p:attrNameLst>
                                      </p:cBhvr>
                                      <p:tavLst>
                                        <p:tav tm="0">
                                          <p:val>
                                            <p:strVal val="#ppt_y-#ppt_h*1.125000"/>
                                          </p:val>
                                        </p:tav>
                                        <p:tav tm="100000">
                                          <p:val>
                                            <p:strVal val="#ppt_y"/>
                                          </p:val>
                                        </p:tav>
                                      </p:tavLst>
                                    </p:anim>
                                    <p:animEffect transition="in" filter="wipe(down)">
                                      <p:cBhvr>
                                        <p:cTn id="12" dur="500"/>
                                        <p:tgtEl>
                                          <p:spTgt spid="8"/>
                                        </p:tgtEl>
                                      </p:cBhvr>
                                    </p:animEffect>
                                  </p:childTnLst>
                                </p:cTn>
                              </p:par>
                              <p:par>
                                <p:cTn id="13" presetID="12" presetClass="entr" presetSubtype="2"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p:tgtEl>
                                          <p:spTgt spid="10"/>
                                        </p:tgtEl>
                                        <p:attrNameLst>
                                          <p:attrName>ppt_x</p:attrName>
                                        </p:attrNameLst>
                                      </p:cBhvr>
                                      <p:tavLst>
                                        <p:tav tm="0">
                                          <p:val>
                                            <p:strVal val="#ppt_x+#ppt_w*1.125000"/>
                                          </p:val>
                                        </p:tav>
                                        <p:tav tm="100000">
                                          <p:val>
                                            <p:strVal val="#ppt_x"/>
                                          </p:val>
                                        </p:tav>
                                      </p:tavLst>
                                    </p:anim>
                                    <p:animEffect transition="in" filter="wipe(left)">
                                      <p:cBhvr>
                                        <p:cTn id="16" dur="500"/>
                                        <p:tgtEl>
                                          <p:spTgt spid="10"/>
                                        </p:tgtEl>
                                      </p:cBhvr>
                                    </p:animEffect>
                                  </p:childTnLst>
                                </p:cTn>
                              </p:par>
                              <p:par>
                                <p:cTn id="17" presetID="10" presetClass="entr" presetSubtype="0" fill="hold" nodeType="with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1700"/>
                                        <p:tgtEl>
                                          <p:spTgt spid="3"/>
                                        </p:tgtEl>
                                      </p:cBhvr>
                                    </p:animEffect>
                                  </p:childTnLst>
                                </p:cTn>
                              </p:par>
                              <p:par>
                                <p:cTn id="20" presetID="12" presetClass="entr" presetSubtype="8" fill="hold" nodeType="with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500"/>
                                        <p:tgtEl>
                                          <p:spTgt spid="12"/>
                                        </p:tgtEl>
                                        <p:attrNameLst>
                                          <p:attrName>ppt_x</p:attrName>
                                        </p:attrNameLst>
                                      </p:cBhvr>
                                      <p:tavLst>
                                        <p:tav tm="0">
                                          <p:val>
                                            <p:strVal val="#ppt_x-#ppt_w*1.125000"/>
                                          </p:val>
                                        </p:tav>
                                        <p:tav tm="100000">
                                          <p:val>
                                            <p:strVal val="#ppt_x"/>
                                          </p:val>
                                        </p:tav>
                                      </p:tavLst>
                                    </p:anim>
                                    <p:animEffect transition="in" filter="wipe(right)">
                                      <p:cBhvr>
                                        <p:cTn id="23" dur="500"/>
                                        <p:tgtEl>
                                          <p:spTgt spid="12"/>
                                        </p:tgtEl>
                                      </p:cBhvr>
                                    </p:animEffect>
                                  </p:childTnLst>
                                </p:cTn>
                              </p:par>
                              <p:par>
                                <p:cTn id="24" presetID="49" presetClass="entr" presetSubtype="0" decel="100000" fill="hold" nodeType="withEffect">
                                  <p:stCondLst>
                                    <p:cond delay="300"/>
                                  </p:stCondLst>
                                  <p:childTnLst>
                                    <p:set>
                                      <p:cBhvr>
                                        <p:cTn id="25" dur="1" fill="hold">
                                          <p:stCondLst>
                                            <p:cond delay="0"/>
                                          </p:stCondLst>
                                        </p:cTn>
                                        <p:tgtEl>
                                          <p:spTgt spid="32"/>
                                        </p:tgtEl>
                                        <p:attrNameLst>
                                          <p:attrName>style.visibility</p:attrName>
                                        </p:attrNameLst>
                                      </p:cBhvr>
                                      <p:to>
                                        <p:strVal val="visible"/>
                                      </p:to>
                                    </p:set>
                                    <p:anim calcmode="lin" valueType="num">
                                      <p:cBhvr>
                                        <p:cTn id="26" dur="500" fill="hold"/>
                                        <p:tgtEl>
                                          <p:spTgt spid="32"/>
                                        </p:tgtEl>
                                        <p:attrNameLst>
                                          <p:attrName>ppt_w</p:attrName>
                                        </p:attrNameLst>
                                      </p:cBhvr>
                                      <p:tavLst>
                                        <p:tav tm="0">
                                          <p:val>
                                            <p:fltVal val="0"/>
                                          </p:val>
                                        </p:tav>
                                        <p:tav tm="100000">
                                          <p:val>
                                            <p:strVal val="#ppt_w"/>
                                          </p:val>
                                        </p:tav>
                                      </p:tavLst>
                                    </p:anim>
                                    <p:anim calcmode="lin" valueType="num">
                                      <p:cBhvr>
                                        <p:cTn id="27" dur="500" fill="hold"/>
                                        <p:tgtEl>
                                          <p:spTgt spid="32"/>
                                        </p:tgtEl>
                                        <p:attrNameLst>
                                          <p:attrName>ppt_h</p:attrName>
                                        </p:attrNameLst>
                                      </p:cBhvr>
                                      <p:tavLst>
                                        <p:tav tm="0">
                                          <p:val>
                                            <p:fltVal val="0"/>
                                          </p:val>
                                        </p:tav>
                                        <p:tav tm="100000">
                                          <p:val>
                                            <p:strVal val="#ppt_h"/>
                                          </p:val>
                                        </p:tav>
                                      </p:tavLst>
                                    </p:anim>
                                    <p:anim calcmode="lin" valueType="num">
                                      <p:cBhvr>
                                        <p:cTn id="28" dur="500" fill="hold"/>
                                        <p:tgtEl>
                                          <p:spTgt spid="32"/>
                                        </p:tgtEl>
                                        <p:attrNameLst>
                                          <p:attrName>style.rotation</p:attrName>
                                        </p:attrNameLst>
                                      </p:cBhvr>
                                      <p:tavLst>
                                        <p:tav tm="0">
                                          <p:val>
                                            <p:fltVal val="360"/>
                                          </p:val>
                                        </p:tav>
                                        <p:tav tm="100000">
                                          <p:val>
                                            <p:fltVal val="0"/>
                                          </p:val>
                                        </p:tav>
                                      </p:tavLst>
                                    </p:anim>
                                    <p:animEffect transition="in" filter="fade">
                                      <p:cBhvr>
                                        <p:cTn id="29" dur="500"/>
                                        <p:tgtEl>
                                          <p:spTgt spid="32"/>
                                        </p:tgtEl>
                                      </p:cBhvr>
                                    </p:animEffect>
                                  </p:childTnLst>
                                </p:cTn>
                              </p:par>
                              <p:par>
                                <p:cTn id="30" presetID="12" presetClass="entr" presetSubtype="4" fill="hold" nodeType="withEffect">
                                  <p:stCondLst>
                                    <p:cond delay="800"/>
                                  </p:stCondLst>
                                  <p:childTnLst>
                                    <p:set>
                                      <p:cBhvr>
                                        <p:cTn id="31" dur="1" fill="hold">
                                          <p:stCondLst>
                                            <p:cond delay="0"/>
                                          </p:stCondLst>
                                        </p:cTn>
                                        <p:tgtEl>
                                          <p:spTgt spid="36"/>
                                        </p:tgtEl>
                                        <p:attrNameLst>
                                          <p:attrName>style.visibility</p:attrName>
                                        </p:attrNameLst>
                                      </p:cBhvr>
                                      <p:to>
                                        <p:strVal val="visible"/>
                                      </p:to>
                                    </p:set>
                                    <p:anim calcmode="lin" valueType="num">
                                      <p:cBhvr additive="base">
                                        <p:cTn id="32" dur="500"/>
                                        <p:tgtEl>
                                          <p:spTgt spid="36"/>
                                        </p:tgtEl>
                                        <p:attrNameLst>
                                          <p:attrName>ppt_y</p:attrName>
                                        </p:attrNameLst>
                                      </p:cBhvr>
                                      <p:tavLst>
                                        <p:tav tm="0">
                                          <p:val>
                                            <p:strVal val="#ppt_y+#ppt_h*1.125000"/>
                                          </p:val>
                                        </p:tav>
                                        <p:tav tm="100000">
                                          <p:val>
                                            <p:strVal val="#ppt_y"/>
                                          </p:val>
                                        </p:tav>
                                      </p:tavLst>
                                    </p:anim>
                                    <p:animEffect transition="in" filter="wipe(up)">
                                      <p:cBhvr>
                                        <p:cTn id="33" dur="500"/>
                                        <p:tgtEl>
                                          <p:spTgt spid="36"/>
                                        </p:tgtEl>
                                      </p:cBhvr>
                                    </p:animEffect>
                                  </p:childTnLst>
                                </p:cTn>
                              </p:par>
                              <p:par>
                                <p:cTn id="34" presetID="49" presetClass="entr" presetSubtype="0" decel="100000" fill="hold" nodeType="withEffect">
                                  <p:stCondLst>
                                    <p:cond delay="1300"/>
                                  </p:stCondLst>
                                  <p:childTnLst>
                                    <p:set>
                                      <p:cBhvr>
                                        <p:cTn id="35" dur="1" fill="hold">
                                          <p:stCondLst>
                                            <p:cond delay="0"/>
                                          </p:stCondLst>
                                        </p:cTn>
                                        <p:tgtEl>
                                          <p:spTgt spid="33"/>
                                        </p:tgtEl>
                                        <p:attrNameLst>
                                          <p:attrName>style.visibility</p:attrName>
                                        </p:attrNameLst>
                                      </p:cBhvr>
                                      <p:to>
                                        <p:strVal val="visible"/>
                                      </p:to>
                                    </p:set>
                                    <p:anim calcmode="lin" valueType="num">
                                      <p:cBhvr>
                                        <p:cTn id="36" dur="500" fill="hold"/>
                                        <p:tgtEl>
                                          <p:spTgt spid="33"/>
                                        </p:tgtEl>
                                        <p:attrNameLst>
                                          <p:attrName>ppt_w</p:attrName>
                                        </p:attrNameLst>
                                      </p:cBhvr>
                                      <p:tavLst>
                                        <p:tav tm="0">
                                          <p:val>
                                            <p:fltVal val="0"/>
                                          </p:val>
                                        </p:tav>
                                        <p:tav tm="100000">
                                          <p:val>
                                            <p:strVal val="#ppt_w"/>
                                          </p:val>
                                        </p:tav>
                                      </p:tavLst>
                                    </p:anim>
                                    <p:anim calcmode="lin" valueType="num">
                                      <p:cBhvr>
                                        <p:cTn id="37" dur="500" fill="hold"/>
                                        <p:tgtEl>
                                          <p:spTgt spid="33"/>
                                        </p:tgtEl>
                                        <p:attrNameLst>
                                          <p:attrName>ppt_h</p:attrName>
                                        </p:attrNameLst>
                                      </p:cBhvr>
                                      <p:tavLst>
                                        <p:tav tm="0">
                                          <p:val>
                                            <p:fltVal val="0"/>
                                          </p:val>
                                        </p:tav>
                                        <p:tav tm="100000">
                                          <p:val>
                                            <p:strVal val="#ppt_h"/>
                                          </p:val>
                                        </p:tav>
                                      </p:tavLst>
                                    </p:anim>
                                    <p:anim calcmode="lin" valueType="num">
                                      <p:cBhvr>
                                        <p:cTn id="38" dur="500" fill="hold"/>
                                        <p:tgtEl>
                                          <p:spTgt spid="33"/>
                                        </p:tgtEl>
                                        <p:attrNameLst>
                                          <p:attrName>style.rotation</p:attrName>
                                        </p:attrNameLst>
                                      </p:cBhvr>
                                      <p:tavLst>
                                        <p:tav tm="0">
                                          <p:val>
                                            <p:fltVal val="360"/>
                                          </p:val>
                                        </p:tav>
                                        <p:tav tm="100000">
                                          <p:val>
                                            <p:fltVal val="0"/>
                                          </p:val>
                                        </p:tav>
                                      </p:tavLst>
                                    </p:anim>
                                    <p:animEffect transition="in" filter="fade">
                                      <p:cBhvr>
                                        <p:cTn id="39" dur="500"/>
                                        <p:tgtEl>
                                          <p:spTgt spid="33"/>
                                        </p:tgtEl>
                                      </p:cBhvr>
                                    </p:animEffect>
                                  </p:childTnLst>
                                </p:cTn>
                              </p:par>
                              <p:par>
                                <p:cTn id="40" presetID="12" presetClass="entr" presetSubtype="1" fill="hold" nodeType="withEffect">
                                  <p:stCondLst>
                                    <p:cond delay="1800"/>
                                  </p:stCondLst>
                                  <p:childTnLst>
                                    <p:set>
                                      <p:cBhvr>
                                        <p:cTn id="41" dur="1" fill="hold">
                                          <p:stCondLst>
                                            <p:cond delay="0"/>
                                          </p:stCondLst>
                                        </p:cTn>
                                        <p:tgtEl>
                                          <p:spTgt spid="37"/>
                                        </p:tgtEl>
                                        <p:attrNameLst>
                                          <p:attrName>style.visibility</p:attrName>
                                        </p:attrNameLst>
                                      </p:cBhvr>
                                      <p:to>
                                        <p:strVal val="visible"/>
                                      </p:to>
                                    </p:set>
                                    <p:anim calcmode="lin" valueType="num">
                                      <p:cBhvr additive="base">
                                        <p:cTn id="42" dur="500"/>
                                        <p:tgtEl>
                                          <p:spTgt spid="37"/>
                                        </p:tgtEl>
                                        <p:attrNameLst>
                                          <p:attrName>ppt_y</p:attrName>
                                        </p:attrNameLst>
                                      </p:cBhvr>
                                      <p:tavLst>
                                        <p:tav tm="0">
                                          <p:val>
                                            <p:strVal val="#ppt_y-#ppt_h*1.125000"/>
                                          </p:val>
                                        </p:tav>
                                        <p:tav tm="100000">
                                          <p:val>
                                            <p:strVal val="#ppt_y"/>
                                          </p:val>
                                        </p:tav>
                                      </p:tavLst>
                                    </p:anim>
                                    <p:animEffect transition="in" filter="wipe(down)">
                                      <p:cBhvr>
                                        <p:cTn id="43" dur="500"/>
                                        <p:tgtEl>
                                          <p:spTgt spid="37"/>
                                        </p:tgtEl>
                                      </p:cBhvr>
                                    </p:animEffect>
                                  </p:childTnLst>
                                </p:cTn>
                              </p:par>
                              <p:par>
                                <p:cTn id="44" presetID="49" presetClass="entr" presetSubtype="0" decel="100000" fill="hold" nodeType="withEffect">
                                  <p:stCondLst>
                                    <p:cond delay="2300"/>
                                  </p:stCondLst>
                                  <p:childTnLst>
                                    <p:set>
                                      <p:cBhvr>
                                        <p:cTn id="45" dur="1" fill="hold">
                                          <p:stCondLst>
                                            <p:cond delay="0"/>
                                          </p:stCondLst>
                                        </p:cTn>
                                        <p:tgtEl>
                                          <p:spTgt spid="34"/>
                                        </p:tgtEl>
                                        <p:attrNameLst>
                                          <p:attrName>style.visibility</p:attrName>
                                        </p:attrNameLst>
                                      </p:cBhvr>
                                      <p:to>
                                        <p:strVal val="visible"/>
                                      </p:to>
                                    </p:set>
                                    <p:anim calcmode="lin" valueType="num">
                                      <p:cBhvr>
                                        <p:cTn id="46" dur="500" fill="hold"/>
                                        <p:tgtEl>
                                          <p:spTgt spid="34"/>
                                        </p:tgtEl>
                                        <p:attrNameLst>
                                          <p:attrName>ppt_w</p:attrName>
                                        </p:attrNameLst>
                                      </p:cBhvr>
                                      <p:tavLst>
                                        <p:tav tm="0">
                                          <p:val>
                                            <p:fltVal val="0"/>
                                          </p:val>
                                        </p:tav>
                                        <p:tav tm="100000">
                                          <p:val>
                                            <p:strVal val="#ppt_w"/>
                                          </p:val>
                                        </p:tav>
                                      </p:tavLst>
                                    </p:anim>
                                    <p:anim calcmode="lin" valueType="num">
                                      <p:cBhvr>
                                        <p:cTn id="47" dur="500" fill="hold"/>
                                        <p:tgtEl>
                                          <p:spTgt spid="34"/>
                                        </p:tgtEl>
                                        <p:attrNameLst>
                                          <p:attrName>ppt_h</p:attrName>
                                        </p:attrNameLst>
                                      </p:cBhvr>
                                      <p:tavLst>
                                        <p:tav tm="0">
                                          <p:val>
                                            <p:fltVal val="0"/>
                                          </p:val>
                                        </p:tav>
                                        <p:tav tm="100000">
                                          <p:val>
                                            <p:strVal val="#ppt_h"/>
                                          </p:val>
                                        </p:tav>
                                      </p:tavLst>
                                    </p:anim>
                                    <p:anim calcmode="lin" valueType="num">
                                      <p:cBhvr>
                                        <p:cTn id="48" dur="500" fill="hold"/>
                                        <p:tgtEl>
                                          <p:spTgt spid="34"/>
                                        </p:tgtEl>
                                        <p:attrNameLst>
                                          <p:attrName>style.rotation</p:attrName>
                                        </p:attrNameLst>
                                      </p:cBhvr>
                                      <p:tavLst>
                                        <p:tav tm="0">
                                          <p:val>
                                            <p:fltVal val="360"/>
                                          </p:val>
                                        </p:tav>
                                        <p:tav tm="100000">
                                          <p:val>
                                            <p:fltVal val="0"/>
                                          </p:val>
                                        </p:tav>
                                      </p:tavLst>
                                    </p:anim>
                                    <p:animEffect transition="in" filter="fade">
                                      <p:cBhvr>
                                        <p:cTn id="49" dur="500"/>
                                        <p:tgtEl>
                                          <p:spTgt spid="34"/>
                                        </p:tgtEl>
                                      </p:cBhvr>
                                    </p:animEffect>
                                  </p:childTnLst>
                                </p:cTn>
                              </p:par>
                              <p:par>
                                <p:cTn id="50" presetID="12" presetClass="entr" presetSubtype="4" fill="hold" nodeType="withEffect">
                                  <p:stCondLst>
                                    <p:cond delay="2800"/>
                                  </p:stCondLst>
                                  <p:childTnLst>
                                    <p:set>
                                      <p:cBhvr>
                                        <p:cTn id="51" dur="1" fill="hold">
                                          <p:stCondLst>
                                            <p:cond delay="0"/>
                                          </p:stCondLst>
                                        </p:cTn>
                                        <p:tgtEl>
                                          <p:spTgt spid="38"/>
                                        </p:tgtEl>
                                        <p:attrNameLst>
                                          <p:attrName>style.visibility</p:attrName>
                                        </p:attrNameLst>
                                      </p:cBhvr>
                                      <p:to>
                                        <p:strVal val="visible"/>
                                      </p:to>
                                    </p:set>
                                    <p:anim calcmode="lin" valueType="num">
                                      <p:cBhvr additive="base">
                                        <p:cTn id="52" dur="500"/>
                                        <p:tgtEl>
                                          <p:spTgt spid="38"/>
                                        </p:tgtEl>
                                        <p:attrNameLst>
                                          <p:attrName>ppt_y</p:attrName>
                                        </p:attrNameLst>
                                      </p:cBhvr>
                                      <p:tavLst>
                                        <p:tav tm="0">
                                          <p:val>
                                            <p:strVal val="#ppt_y+#ppt_h*1.125000"/>
                                          </p:val>
                                        </p:tav>
                                        <p:tav tm="100000">
                                          <p:val>
                                            <p:strVal val="#ppt_y"/>
                                          </p:val>
                                        </p:tav>
                                      </p:tavLst>
                                    </p:anim>
                                    <p:animEffect transition="in" filter="wipe(up)">
                                      <p:cBhvr>
                                        <p:cTn id="53" dur="500"/>
                                        <p:tgtEl>
                                          <p:spTgt spid="38"/>
                                        </p:tgtEl>
                                      </p:cBhvr>
                                    </p:animEffect>
                                  </p:childTnLst>
                                </p:cTn>
                              </p:par>
                              <p:par>
                                <p:cTn id="54" presetID="49" presetClass="entr" presetSubtype="0" decel="100000" fill="hold" nodeType="withEffect">
                                  <p:stCondLst>
                                    <p:cond delay="3200"/>
                                  </p:stCondLst>
                                  <p:childTnLst>
                                    <p:set>
                                      <p:cBhvr>
                                        <p:cTn id="55" dur="1" fill="hold">
                                          <p:stCondLst>
                                            <p:cond delay="0"/>
                                          </p:stCondLst>
                                        </p:cTn>
                                        <p:tgtEl>
                                          <p:spTgt spid="35"/>
                                        </p:tgtEl>
                                        <p:attrNameLst>
                                          <p:attrName>style.visibility</p:attrName>
                                        </p:attrNameLst>
                                      </p:cBhvr>
                                      <p:to>
                                        <p:strVal val="visible"/>
                                      </p:to>
                                    </p:set>
                                    <p:anim calcmode="lin" valueType="num">
                                      <p:cBhvr>
                                        <p:cTn id="56" dur="500" fill="hold"/>
                                        <p:tgtEl>
                                          <p:spTgt spid="35"/>
                                        </p:tgtEl>
                                        <p:attrNameLst>
                                          <p:attrName>ppt_w</p:attrName>
                                        </p:attrNameLst>
                                      </p:cBhvr>
                                      <p:tavLst>
                                        <p:tav tm="0">
                                          <p:val>
                                            <p:fltVal val="0"/>
                                          </p:val>
                                        </p:tav>
                                        <p:tav tm="100000">
                                          <p:val>
                                            <p:strVal val="#ppt_w"/>
                                          </p:val>
                                        </p:tav>
                                      </p:tavLst>
                                    </p:anim>
                                    <p:anim calcmode="lin" valueType="num">
                                      <p:cBhvr>
                                        <p:cTn id="57" dur="500" fill="hold"/>
                                        <p:tgtEl>
                                          <p:spTgt spid="35"/>
                                        </p:tgtEl>
                                        <p:attrNameLst>
                                          <p:attrName>ppt_h</p:attrName>
                                        </p:attrNameLst>
                                      </p:cBhvr>
                                      <p:tavLst>
                                        <p:tav tm="0">
                                          <p:val>
                                            <p:fltVal val="0"/>
                                          </p:val>
                                        </p:tav>
                                        <p:tav tm="100000">
                                          <p:val>
                                            <p:strVal val="#ppt_h"/>
                                          </p:val>
                                        </p:tav>
                                      </p:tavLst>
                                    </p:anim>
                                    <p:anim calcmode="lin" valueType="num">
                                      <p:cBhvr>
                                        <p:cTn id="58" dur="500" fill="hold"/>
                                        <p:tgtEl>
                                          <p:spTgt spid="35"/>
                                        </p:tgtEl>
                                        <p:attrNameLst>
                                          <p:attrName>style.rotation</p:attrName>
                                        </p:attrNameLst>
                                      </p:cBhvr>
                                      <p:tavLst>
                                        <p:tav tm="0">
                                          <p:val>
                                            <p:fltVal val="360"/>
                                          </p:val>
                                        </p:tav>
                                        <p:tav tm="100000">
                                          <p:val>
                                            <p:fltVal val="0"/>
                                          </p:val>
                                        </p:tav>
                                      </p:tavLst>
                                    </p:anim>
                                    <p:animEffect transition="in" filter="fade">
                                      <p:cBhvr>
                                        <p:cTn id="59" dur="500"/>
                                        <p:tgtEl>
                                          <p:spTgt spid="35"/>
                                        </p:tgtEl>
                                      </p:cBhvr>
                                    </p:animEffect>
                                  </p:childTnLst>
                                </p:cTn>
                              </p:par>
                              <p:par>
                                <p:cTn id="60" presetID="12" presetClass="entr" presetSubtype="1" fill="hold" nodeType="withEffect">
                                  <p:stCondLst>
                                    <p:cond delay="3700"/>
                                  </p:stCondLst>
                                  <p:childTnLst>
                                    <p:set>
                                      <p:cBhvr>
                                        <p:cTn id="61" dur="1" fill="hold">
                                          <p:stCondLst>
                                            <p:cond delay="0"/>
                                          </p:stCondLst>
                                        </p:cTn>
                                        <p:tgtEl>
                                          <p:spTgt spid="39"/>
                                        </p:tgtEl>
                                        <p:attrNameLst>
                                          <p:attrName>style.visibility</p:attrName>
                                        </p:attrNameLst>
                                      </p:cBhvr>
                                      <p:to>
                                        <p:strVal val="visible"/>
                                      </p:to>
                                    </p:set>
                                    <p:anim calcmode="lin" valueType="num">
                                      <p:cBhvr additive="base">
                                        <p:cTn id="62" dur="500"/>
                                        <p:tgtEl>
                                          <p:spTgt spid="39"/>
                                        </p:tgtEl>
                                        <p:attrNameLst>
                                          <p:attrName>ppt_y</p:attrName>
                                        </p:attrNameLst>
                                      </p:cBhvr>
                                      <p:tavLst>
                                        <p:tav tm="0">
                                          <p:val>
                                            <p:strVal val="#ppt_y-#ppt_h*1.125000"/>
                                          </p:val>
                                        </p:tav>
                                        <p:tav tm="100000">
                                          <p:val>
                                            <p:strVal val="#ppt_y"/>
                                          </p:val>
                                        </p:tav>
                                      </p:tavLst>
                                    </p:anim>
                                    <p:animEffect transition="in" filter="wipe(down)">
                                      <p:cBhvr>
                                        <p:cTn id="63" dur="500"/>
                                        <p:tgtEl>
                                          <p:spTgt spid="39"/>
                                        </p:tgtEl>
                                      </p:cBhvr>
                                    </p:animEffect>
                                  </p:childTnLst>
                                </p:cTn>
                              </p:par>
                              <p:par>
                                <p:cTn id="64" presetID="49" presetClass="entr" presetSubtype="0" decel="100000" fill="hold" nodeType="withEffect">
                                  <p:stCondLst>
                                    <p:cond delay="4200"/>
                                  </p:stCondLst>
                                  <p:childTnLst>
                                    <p:set>
                                      <p:cBhvr>
                                        <p:cTn id="65" dur="1" fill="hold">
                                          <p:stCondLst>
                                            <p:cond delay="0"/>
                                          </p:stCondLst>
                                        </p:cTn>
                                        <p:tgtEl>
                                          <p:spTgt spid="40"/>
                                        </p:tgtEl>
                                        <p:attrNameLst>
                                          <p:attrName>style.visibility</p:attrName>
                                        </p:attrNameLst>
                                      </p:cBhvr>
                                      <p:to>
                                        <p:strVal val="visible"/>
                                      </p:to>
                                    </p:set>
                                    <p:anim calcmode="lin" valueType="num">
                                      <p:cBhvr>
                                        <p:cTn id="66" dur="500" fill="hold"/>
                                        <p:tgtEl>
                                          <p:spTgt spid="40"/>
                                        </p:tgtEl>
                                        <p:attrNameLst>
                                          <p:attrName>ppt_w</p:attrName>
                                        </p:attrNameLst>
                                      </p:cBhvr>
                                      <p:tavLst>
                                        <p:tav tm="0">
                                          <p:val>
                                            <p:fltVal val="0"/>
                                          </p:val>
                                        </p:tav>
                                        <p:tav tm="100000">
                                          <p:val>
                                            <p:strVal val="#ppt_w"/>
                                          </p:val>
                                        </p:tav>
                                      </p:tavLst>
                                    </p:anim>
                                    <p:anim calcmode="lin" valueType="num">
                                      <p:cBhvr>
                                        <p:cTn id="67" dur="500" fill="hold"/>
                                        <p:tgtEl>
                                          <p:spTgt spid="40"/>
                                        </p:tgtEl>
                                        <p:attrNameLst>
                                          <p:attrName>ppt_h</p:attrName>
                                        </p:attrNameLst>
                                      </p:cBhvr>
                                      <p:tavLst>
                                        <p:tav tm="0">
                                          <p:val>
                                            <p:fltVal val="0"/>
                                          </p:val>
                                        </p:tav>
                                        <p:tav tm="100000">
                                          <p:val>
                                            <p:strVal val="#ppt_h"/>
                                          </p:val>
                                        </p:tav>
                                      </p:tavLst>
                                    </p:anim>
                                    <p:anim calcmode="lin" valueType="num">
                                      <p:cBhvr>
                                        <p:cTn id="68" dur="500" fill="hold"/>
                                        <p:tgtEl>
                                          <p:spTgt spid="40"/>
                                        </p:tgtEl>
                                        <p:attrNameLst>
                                          <p:attrName>style.rotation</p:attrName>
                                        </p:attrNameLst>
                                      </p:cBhvr>
                                      <p:tavLst>
                                        <p:tav tm="0">
                                          <p:val>
                                            <p:fltVal val="360"/>
                                          </p:val>
                                        </p:tav>
                                        <p:tav tm="100000">
                                          <p:val>
                                            <p:fltVal val="0"/>
                                          </p:val>
                                        </p:tav>
                                      </p:tavLst>
                                    </p:anim>
                                    <p:animEffect transition="in" filter="fade">
                                      <p:cBhvr>
                                        <p:cTn id="69"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7720081" y="1515514"/>
            <a:ext cx="3557879" cy="524856"/>
            <a:chOff x="7720081" y="1512208"/>
            <a:chExt cx="3557879" cy="360000"/>
          </a:xfrm>
        </p:grpSpPr>
        <p:sp>
          <p:nvSpPr>
            <p:cNvPr id="68" name="矩形 67"/>
            <p:cNvSpPr/>
            <p:nvPr/>
          </p:nvSpPr>
          <p:spPr>
            <a:xfrm>
              <a:off x="7720081" y="1512208"/>
              <a:ext cx="3557879" cy="3600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文本框 68"/>
            <p:cNvSpPr txBox="1"/>
            <p:nvPr/>
          </p:nvSpPr>
          <p:spPr>
            <a:xfrm>
              <a:off x="7720081" y="1553206"/>
              <a:ext cx="1789603" cy="274433"/>
            </a:xfrm>
            <a:prstGeom prst="rect">
              <a:avLst/>
            </a:prstGeom>
            <a:noFill/>
          </p:spPr>
          <p:txBody>
            <a:bodyPr wrap="square" lIns="91436" tIns="45718" rIns="91436" bIns="45718" rtlCol="0">
              <a:spAutoFit/>
            </a:bodyPr>
            <a:lstStyle/>
            <a:p>
              <a:r>
                <a:rPr lang="zh-CN" altLang="en-US" sz="2000" dirty="0">
                  <a:solidFill>
                    <a:schemeClr val="bg1"/>
                  </a:solidFill>
                  <a:latin typeface="微软雅黑" panose="020B0503020204020204" pitchFamily="34" charset="-122"/>
                  <a:ea typeface="微软雅黑" panose="020B0503020204020204" pitchFamily="34" charset="-122"/>
                </a:rPr>
                <a:t>社会经济条件</a:t>
              </a:r>
            </a:p>
          </p:txBody>
        </p:sp>
      </p:grpSp>
      <p:grpSp>
        <p:nvGrpSpPr>
          <p:cNvPr id="10" name="组合 9"/>
          <p:cNvGrpSpPr/>
          <p:nvPr/>
        </p:nvGrpSpPr>
        <p:grpSpPr>
          <a:xfrm>
            <a:off x="7626297" y="2043448"/>
            <a:ext cx="3684540" cy="3742174"/>
            <a:chOff x="7626297" y="2043448"/>
            <a:chExt cx="3684540" cy="3742174"/>
          </a:xfrm>
        </p:grpSpPr>
        <p:sp>
          <p:nvSpPr>
            <p:cNvPr id="70" name="矩形 69"/>
            <p:cNvSpPr/>
            <p:nvPr/>
          </p:nvSpPr>
          <p:spPr>
            <a:xfrm>
              <a:off x="7626297" y="2043448"/>
              <a:ext cx="3651663" cy="3742174"/>
            </a:xfrm>
            <a:prstGeom prst="rect">
              <a:avLst/>
            </a:prstGeom>
          </p:spPr>
          <p:txBody>
            <a:bodyPr wrap="square" lIns="91436" tIns="45718" rIns="91436" bIns="45718">
              <a:spAutoFit/>
            </a:bodyPr>
            <a:lstStyle/>
            <a:p>
              <a:pPr>
                <a:lnSpc>
                  <a:spcPct val="150000"/>
                </a:lnSpc>
              </a:pPr>
              <a:r>
                <a:rPr lang="zh-CN" altLang="en-US" sz="1400" dirty="0">
                  <a:solidFill>
                    <a:schemeClr val="bg2">
                      <a:lumMod val="50000"/>
                    </a:schemeClr>
                  </a:solidFill>
                  <a:latin typeface="微软雅黑" panose="020B0503020204020204" pitchFamily="34" charset="-122"/>
                  <a:ea typeface="微软雅黑" panose="020B0503020204020204" pitchFamily="34" charset="-122"/>
                </a:rPr>
                <a:t>       </a:t>
              </a:r>
              <a:r>
                <a:rPr lang="zh-CN" altLang="en-US" sz="1600" dirty="0">
                  <a:solidFill>
                    <a:schemeClr val="bg2">
                      <a:lumMod val="50000"/>
                    </a:schemeClr>
                  </a:solidFill>
                  <a:latin typeface="微软雅黑" panose="020B0503020204020204" pitchFamily="34" charset="-122"/>
                  <a:ea typeface="微软雅黑" panose="020B0503020204020204" pitchFamily="34" charset="-122"/>
                </a:rPr>
                <a:t>近代中国，外国资本的人侵，首次打破了中国原先的大一统体系，给资本主义及资产阶级在中国的诞生提供了一个有限的空间。但是，这个打破，还是很有限的。</a:t>
              </a:r>
              <a:endParaRPr lang="en-US" altLang="zh-CN" sz="1600" dirty="0">
                <a:solidFill>
                  <a:schemeClr val="bg2">
                    <a:lumMod val="50000"/>
                  </a:schemeClr>
                </a:solidFill>
                <a:latin typeface="微软雅黑" panose="020B0503020204020204" pitchFamily="34" charset="-122"/>
                <a:ea typeface="微软雅黑" panose="020B0503020204020204" pitchFamily="34" charset="-122"/>
              </a:endParaRPr>
            </a:p>
            <a:p>
              <a:pPr>
                <a:lnSpc>
                  <a:spcPct val="150000"/>
                </a:lnSpc>
              </a:pPr>
              <a:r>
                <a:rPr lang="en-US" altLang="zh-CN" sz="1600" dirty="0">
                  <a:solidFill>
                    <a:schemeClr val="bg2">
                      <a:lumMod val="50000"/>
                    </a:schemeClr>
                  </a:solidFill>
                  <a:latin typeface="微软雅黑" panose="020B0503020204020204" pitchFamily="34" charset="-122"/>
                  <a:ea typeface="微软雅黑" panose="020B0503020204020204" pitchFamily="34" charset="-122"/>
                </a:rPr>
                <a:t>       </a:t>
              </a:r>
              <a:r>
                <a:rPr lang="zh-CN" altLang="en-US" sz="1600" dirty="0">
                  <a:solidFill>
                    <a:schemeClr val="bg2">
                      <a:lumMod val="50000"/>
                    </a:schemeClr>
                  </a:solidFill>
                  <a:latin typeface="微软雅黑" panose="020B0503020204020204" pitchFamily="34" charset="-122"/>
                  <a:ea typeface="微软雅黑" panose="020B0503020204020204" pitchFamily="34" charset="-122"/>
                </a:rPr>
                <a:t>中国百分之九十的社会经济仍然处于原先的农耕经济时代，小农仍然是中国的社会基础，这就决定了资本主义在中国无法自由泛滥，资产阶级在中国必然非常脆弱。</a:t>
              </a:r>
              <a:endParaRPr lang="en-US" altLang="zh-CN" sz="1600" dirty="0">
                <a:solidFill>
                  <a:schemeClr val="bg2">
                    <a:lumMod val="50000"/>
                  </a:schemeClr>
                </a:solidFill>
                <a:latin typeface="微软雅黑" panose="020B0503020204020204" pitchFamily="34" charset="-122"/>
                <a:ea typeface="微软雅黑" panose="020B0503020204020204" pitchFamily="34" charset="-122"/>
              </a:endParaRPr>
            </a:p>
          </p:txBody>
        </p:sp>
        <p:sp>
          <p:nvSpPr>
            <p:cNvPr id="71" name="矩形 70"/>
            <p:cNvSpPr/>
            <p:nvPr/>
          </p:nvSpPr>
          <p:spPr>
            <a:xfrm>
              <a:off x="7626297" y="3461560"/>
              <a:ext cx="3684540" cy="377407"/>
            </a:xfrm>
            <a:prstGeom prst="rect">
              <a:avLst/>
            </a:prstGeom>
          </p:spPr>
          <p:txBody>
            <a:bodyPr wrap="square" lIns="91436" tIns="45718" rIns="91436" bIns="45718">
              <a:spAutoFit/>
            </a:bodyPr>
            <a:lstStyle/>
            <a:p>
              <a:pPr>
                <a:lnSpc>
                  <a:spcPct val="150000"/>
                </a:lnSpc>
              </a:pPr>
              <a:endParaRPr lang="en-US" altLang="zh-CN" sz="1400" dirty="0">
                <a:solidFill>
                  <a:schemeClr val="bg2">
                    <a:lumMod val="50000"/>
                  </a:schemeClr>
                </a:solidFill>
                <a:latin typeface="微软雅黑" panose="020B0503020204020204" pitchFamily="34" charset="-122"/>
                <a:ea typeface="微软雅黑" panose="020B0503020204020204" pitchFamily="34" charset="-122"/>
              </a:endParaRPr>
            </a:p>
          </p:txBody>
        </p:sp>
      </p:grpSp>
      <p:grpSp>
        <p:nvGrpSpPr>
          <p:cNvPr id="2" name="组合 1"/>
          <p:cNvGrpSpPr/>
          <p:nvPr/>
        </p:nvGrpSpPr>
        <p:grpSpPr>
          <a:xfrm>
            <a:off x="-254000" y="201683"/>
            <a:ext cx="898070" cy="523220"/>
            <a:chOff x="-254000" y="201683"/>
            <a:chExt cx="898070" cy="523220"/>
          </a:xfrm>
        </p:grpSpPr>
        <p:sp>
          <p:nvSpPr>
            <p:cNvPr id="74" name="圆角矩形 73"/>
            <p:cNvSpPr/>
            <p:nvPr/>
          </p:nvSpPr>
          <p:spPr>
            <a:xfrm>
              <a:off x="-254000" y="227083"/>
              <a:ext cx="898070" cy="439668"/>
            </a:xfrm>
            <a:prstGeom prst="roundRect">
              <a:avLst>
                <a:gd name="adj" fmla="val 5000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文本框 74"/>
            <p:cNvSpPr txBox="1"/>
            <p:nvPr/>
          </p:nvSpPr>
          <p:spPr>
            <a:xfrm>
              <a:off x="65706" y="201683"/>
              <a:ext cx="467694" cy="523220"/>
            </a:xfrm>
            <a:prstGeom prst="rect">
              <a:avLst/>
            </a:prstGeom>
            <a:noFill/>
          </p:spPr>
          <p:txBody>
            <a:bodyPr wrap="square" rtlCol="0">
              <a:sp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rPr>
                <a:t>2</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grpSp>
      <p:sp>
        <p:nvSpPr>
          <p:cNvPr id="76" name="文本框 75"/>
          <p:cNvSpPr txBox="1"/>
          <p:nvPr/>
        </p:nvSpPr>
        <p:spPr>
          <a:xfrm>
            <a:off x="623165" y="195371"/>
            <a:ext cx="2031317" cy="461661"/>
          </a:xfrm>
          <a:prstGeom prst="rect">
            <a:avLst/>
          </a:prstGeom>
          <a:noFill/>
        </p:spPr>
        <p:txBody>
          <a:bodyPr wrap="none" lIns="91436" tIns="45718" rIns="91436" bIns="45718" rtlCol="0">
            <a:spAutoFit/>
          </a:bodyPr>
          <a:lstStyle/>
          <a:p>
            <a:r>
              <a:rPr lang="zh-CN" altLang="en-US" sz="2400" dirty="0">
                <a:solidFill>
                  <a:schemeClr val="tx1">
                    <a:lumMod val="65000"/>
                    <a:lumOff val="35000"/>
                  </a:schemeClr>
                </a:solidFill>
                <a:latin typeface="微软雅黑" panose="020B0503020204020204" pitchFamily="34" charset="-122"/>
                <a:ea typeface="微软雅黑" panose="020B0503020204020204" pitchFamily="34" charset="-122"/>
              </a:rPr>
              <a:t>社会经济条件</a:t>
            </a:r>
          </a:p>
        </p:txBody>
      </p:sp>
      <p:grpSp>
        <p:nvGrpSpPr>
          <p:cNvPr id="41" name="组合 40">
            <a:extLst>
              <a:ext uri="{FF2B5EF4-FFF2-40B4-BE49-F238E27FC236}">
                <a16:creationId xmlns:a16="http://schemas.microsoft.com/office/drawing/2014/main" id="{8B42C41E-09DD-44CC-839A-E0E90480678C}"/>
              </a:ext>
            </a:extLst>
          </p:cNvPr>
          <p:cNvGrpSpPr/>
          <p:nvPr/>
        </p:nvGrpSpPr>
        <p:grpSpPr>
          <a:xfrm>
            <a:off x="2584397" y="217491"/>
            <a:ext cx="10096500" cy="439541"/>
            <a:chOff x="2584397" y="217491"/>
            <a:chExt cx="10096500" cy="439541"/>
          </a:xfrm>
        </p:grpSpPr>
        <p:sp>
          <p:nvSpPr>
            <p:cNvPr id="43" name="圆角矩形 4">
              <a:extLst>
                <a:ext uri="{FF2B5EF4-FFF2-40B4-BE49-F238E27FC236}">
                  <a16:creationId xmlns:a16="http://schemas.microsoft.com/office/drawing/2014/main" id="{E86E1E66-0714-4C04-917E-8A5F454D5DC1}"/>
                </a:ext>
              </a:extLst>
            </p:cNvPr>
            <p:cNvSpPr/>
            <p:nvPr/>
          </p:nvSpPr>
          <p:spPr>
            <a:xfrm>
              <a:off x="2584397" y="217491"/>
              <a:ext cx="10083800" cy="328609"/>
            </a:xfrm>
            <a:prstGeom prst="roundRect">
              <a:avLst>
                <a:gd name="adj" fmla="val 5000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圆角矩形 8">
              <a:extLst>
                <a:ext uri="{FF2B5EF4-FFF2-40B4-BE49-F238E27FC236}">
                  <a16:creationId xmlns:a16="http://schemas.microsoft.com/office/drawing/2014/main" id="{16CF67AC-1EC7-44D8-859B-29398364DB70}"/>
                </a:ext>
              </a:extLst>
            </p:cNvPr>
            <p:cNvSpPr/>
            <p:nvPr/>
          </p:nvSpPr>
          <p:spPr>
            <a:xfrm flipV="1">
              <a:off x="2597097" y="621032"/>
              <a:ext cx="10083800" cy="36000"/>
            </a:xfrm>
            <a:prstGeom prst="roundRect">
              <a:avLst>
                <a:gd name="adj" fmla="val 5000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50" name="图片 49">
            <a:extLst>
              <a:ext uri="{FF2B5EF4-FFF2-40B4-BE49-F238E27FC236}">
                <a16:creationId xmlns:a16="http://schemas.microsoft.com/office/drawing/2014/main" id="{DED58346-D059-48CE-AAFD-C64A51B0CC6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41407" y="239783"/>
            <a:ext cx="1018633" cy="294081"/>
          </a:xfrm>
          <a:prstGeom prst="rect">
            <a:avLst/>
          </a:prstGeom>
        </p:spPr>
      </p:pic>
      <p:pic>
        <p:nvPicPr>
          <p:cNvPr id="11" name="图片 10">
            <a:extLst>
              <a:ext uri="{FF2B5EF4-FFF2-40B4-BE49-F238E27FC236}">
                <a16:creationId xmlns:a16="http://schemas.microsoft.com/office/drawing/2014/main" id="{3EEA23F7-6DA5-0B19-DEDE-4381190A24BE}"/>
              </a:ext>
            </a:extLst>
          </p:cNvPr>
          <p:cNvPicPr>
            <a:picLocks noChangeAspect="1"/>
          </p:cNvPicPr>
          <p:nvPr/>
        </p:nvPicPr>
        <p:blipFill>
          <a:blip r:embed="rId4"/>
          <a:stretch>
            <a:fillRect/>
          </a:stretch>
        </p:blipFill>
        <p:spPr>
          <a:xfrm>
            <a:off x="954242" y="748027"/>
            <a:ext cx="5285690" cy="3090940"/>
          </a:xfrm>
          <a:prstGeom prst="rect">
            <a:avLst/>
          </a:prstGeom>
        </p:spPr>
      </p:pic>
      <p:pic>
        <p:nvPicPr>
          <p:cNvPr id="12" name="图片 11">
            <a:extLst>
              <a:ext uri="{FF2B5EF4-FFF2-40B4-BE49-F238E27FC236}">
                <a16:creationId xmlns:a16="http://schemas.microsoft.com/office/drawing/2014/main" id="{96155DCF-DBDB-5FBA-CCEA-714FA1E333DC}"/>
              </a:ext>
            </a:extLst>
          </p:cNvPr>
          <p:cNvPicPr>
            <a:picLocks noChangeAspect="1"/>
          </p:cNvPicPr>
          <p:nvPr/>
        </p:nvPicPr>
        <p:blipFill>
          <a:blip r:embed="rId5"/>
          <a:stretch>
            <a:fillRect/>
          </a:stretch>
        </p:blipFill>
        <p:spPr>
          <a:xfrm>
            <a:off x="954242" y="3838967"/>
            <a:ext cx="5285690" cy="3090940"/>
          </a:xfrm>
          <a:prstGeom prst="rect">
            <a:avLst/>
          </a:prstGeom>
        </p:spPr>
      </p:pic>
    </p:spTree>
  </p:cSld>
  <p:clrMapOvr>
    <a:masterClrMapping/>
  </p:clrMapOvr>
  <p:transition spd="slow" advTm="0">
    <p:fade/>
  </p:transition>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1143</TotalTime>
  <Words>1058</Words>
  <Application>Microsoft Macintosh PowerPoint</Application>
  <PresentationFormat>宽屏</PresentationFormat>
  <Paragraphs>112</Paragraphs>
  <Slides>17</Slides>
  <Notes>17</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17</vt:i4>
      </vt:variant>
    </vt:vector>
  </HeadingPairs>
  <TitlesOfParts>
    <vt:vector size="22" baseType="lpstr">
      <vt:lpstr>微软雅黑</vt:lpstr>
      <vt:lpstr>Arial</vt:lpstr>
      <vt:lpstr>Calibri</vt:lpstr>
      <vt:lpstr>Calibri Light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基础架构处</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0022</dc:title>
  <dc:creator>ZK</dc:creator>
  <cp:lastModifiedBy>Christopher Iyan</cp:lastModifiedBy>
  <cp:revision>163</cp:revision>
  <dcterms:created xsi:type="dcterms:W3CDTF">2017-04-21T07:43:00Z</dcterms:created>
  <dcterms:modified xsi:type="dcterms:W3CDTF">2023-03-11T08:36:57Z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2052-10.1.0.6490</vt:lpwstr>
  </property>
</Properties>
</file>